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86" r:id="rId2"/>
    <p:sldMasterId id="2147483810" r:id="rId3"/>
  </p:sldMasterIdLst>
  <p:notesMasterIdLst>
    <p:notesMasterId r:id="rId18"/>
  </p:notesMasterIdLst>
  <p:sldIdLst>
    <p:sldId id="284" r:id="rId4"/>
    <p:sldId id="297" r:id="rId5"/>
    <p:sldId id="257" r:id="rId6"/>
    <p:sldId id="262" r:id="rId7"/>
    <p:sldId id="263" r:id="rId8"/>
    <p:sldId id="264" r:id="rId9"/>
    <p:sldId id="265" r:id="rId10"/>
    <p:sldId id="267" r:id="rId11"/>
    <p:sldId id="268" r:id="rId12"/>
    <p:sldId id="269" r:id="rId13"/>
    <p:sldId id="270" r:id="rId14"/>
    <p:sldId id="271" r:id="rId15"/>
    <p:sldId id="272" r:id="rId16"/>
    <p:sldId id="273" r:id="rId17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6699FF"/>
    <a:srgbClr val="99FF33"/>
    <a:srgbClr val="9999FF"/>
    <a:srgbClr val="66FF99"/>
    <a:srgbClr val="FFCC66"/>
    <a:srgbClr val="FF99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340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5CEDD7CE-BD59-439C-BE11-2A87CED58FD8}" type="datetimeFigureOut">
              <a:rPr lang="ru-RU"/>
              <a:pPr>
                <a:defRPr/>
              </a:pPr>
              <a:t>07.03.2017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FC19496-E39B-4BD3-B425-CA439453207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600EC4-BDD5-44F5-843E-642E804C13D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799381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1B334D-67F4-4539-A7FE-D154DF4CF7A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83376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1BB5F5-5784-49D9-808C-81AB43CEC8F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2799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>
                <a:gd name="T0" fmla="*/ 335 w 5550"/>
                <a:gd name="T1" fmla="*/ 0 h 3216"/>
                <a:gd name="T2" fmla="*/ 333 w 5550"/>
                <a:gd name="T3" fmla="*/ 1290 h 3216"/>
                <a:gd name="T4" fmla="*/ 0 w 5550"/>
                <a:gd name="T5" fmla="*/ 1290 h 3216"/>
                <a:gd name="T6" fmla="*/ 6 w 5550"/>
                <a:gd name="T7" fmla="*/ 3210 h 3216"/>
                <a:gd name="T8" fmla="*/ 5550 w 5550"/>
                <a:gd name="T9" fmla="*/ 3216 h 3216"/>
                <a:gd name="T10" fmla="*/ 5550 w 5550"/>
                <a:gd name="T11" fmla="*/ 0 h 3216"/>
                <a:gd name="T12" fmla="*/ 335 w 5550"/>
                <a:gd name="T13" fmla="*/ 0 h 3216"/>
                <a:gd name="T14" fmla="*/ 335 w 5550"/>
                <a:gd name="T15" fmla="*/ 0 h 321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470 h 2182"/>
                <a:gd name="T4" fmla="*/ 10834 w 4897"/>
                <a:gd name="T5" fmla="*/ 470 h 2182"/>
                <a:gd name="T6" fmla="*/ 10834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196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ru-RU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ru-RU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ru-RU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ru-RU">
                <a:solidFill>
                  <a:srgbClr val="FFFFFF"/>
                </a:solidFill>
                <a:latin typeface="Arial" charset="0"/>
              </a:endParaRPr>
            </a:p>
          </p:txBody>
        </p:sp>
      </p:grpSp>
      <p:sp>
        <p:nvSpPr>
          <p:cNvPr id="6153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6154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dt" sz="quarter" idx="10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EA7946-FE96-45A6-80BF-A9BB061AF2E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398104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7379E8-5A65-4CF2-B79D-9D2E338DA98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748668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588DB2-A815-4DEF-B578-808D17AAC68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110586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BAFBEF-55F5-4959-8B92-EF00F612973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231977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23D7B0-904F-469C-97DD-FE1F1C1322A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904914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C1FE8E-FC4C-401F-8681-27E0E298BF4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33203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C34F4E-E355-447F-8788-5A50BF877A6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604185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1A7ADF-A24A-450B-9757-7E7DF92ADB7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34042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95F17E-242B-40BB-A4C4-2CCB2664270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9920529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D975E9-E24E-4D7B-A3ED-9273F06969F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30206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ADD9B3-2743-42A7-886C-4C6411D5EC9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463597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6E8B85-CD19-4C6C-873A-20AFF9085D9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5415532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5C6585C3-D253-4E7B-8C9C-A09EFBB90294}" type="datetimeFigureOut">
              <a:rPr lang="ru-RU"/>
              <a:pPr>
                <a:defRPr/>
              </a:pPr>
              <a:t>07.03.2017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820F4B7A-CC24-4F5D-A8F8-23EC8D70EE1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1649418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F46FEA6A-90AA-4F9C-BD13-035B5FBFBC55}" type="datetimeFigureOut">
              <a:rPr lang="ru-RU"/>
              <a:pPr>
                <a:defRPr/>
              </a:pPr>
              <a:t>07.03.2017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C0B54D65-59EA-483F-BDC8-D4C10685501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3881950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8CE1EE00-BC99-4E8D-A6F0-6F6D3D60204A}" type="datetimeFigureOut">
              <a:rPr lang="ru-RU"/>
              <a:pPr>
                <a:defRPr/>
              </a:pPr>
              <a:t>07.03.2017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6BB60506-A56C-4A1F-B720-9C5981725F8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3562457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39AF7F30-8386-4DBE-9763-04988B2625C4}" type="datetimeFigureOut">
              <a:rPr lang="ru-RU"/>
              <a:pPr>
                <a:defRPr/>
              </a:pPr>
              <a:t>07.03.2017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1098CF8E-89A8-4DFF-B8D8-489248BA103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397718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BF5A4B5A-66FC-48E9-8208-0915664EF71A}" type="datetimeFigureOut">
              <a:rPr lang="ru-RU"/>
              <a:pPr>
                <a:defRPr/>
              </a:pPr>
              <a:t>07.03.2017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F490BAC8-AFCE-444A-ABB3-F8146E48A8E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7135340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B0D80867-1B22-4063-B8B0-C05FB95FF0E4}" type="datetimeFigureOut">
              <a:rPr lang="ru-RU"/>
              <a:pPr>
                <a:defRPr/>
              </a:pPr>
              <a:t>07.03.2017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83DCE4B2-5225-472C-941D-3EAD04578D1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7870429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82463A12-5807-4EE8-B349-C2AEE3E8FF88}" type="datetimeFigureOut">
              <a:rPr lang="ru-RU"/>
              <a:pPr>
                <a:defRPr/>
              </a:pPr>
              <a:t>07.03.2017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75FBE67D-DC32-44D0-BE9D-78B90FF3149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99927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EC16C6-CAE2-4602-9749-ABC26484E22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7970223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50C2BB48-91AA-4B4E-A798-1F4635176816}" type="datetimeFigureOut">
              <a:rPr lang="ru-RU"/>
              <a:pPr>
                <a:defRPr/>
              </a:pPr>
              <a:t>07.03.2017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E85D4312-FD19-4235-A64D-236879CF640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5793405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07BD6D51-4EBD-4647-9898-D46865403210}" type="datetimeFigureOut">
              <a:rPr lang="ru-RU"/>
              <a:pPr>
                <a:defRPr/>
              </a:pPr>
              <a:t>07.03.2017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043A3769-03BF-4758-AA46-5D6F0C27569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7275475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70C26564-7340-42C2-AB33-9122A195ACFE}" type="datetimeFigureOut">
              <a:rPr lang="ru-RU"/>
              <a:pPr>
                <a:defRPr/>
              </a:pPr>
              <a:t>07.03.2017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88B4CB09-A695-4424-9508-5B20EC17F79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5818439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25F46228-3F01-4E1E-AE6F-70B30F1E6410}" type="datetimeFigureOut">
              <a:rPr lang="ru-RU"/>
              <a:pPr>
                <a:defRPr/>
              </a:pPr>
              <a:t>07.03.2017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66837572-22DB-44ED-8845-61D4322DE52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57219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0532AB-9D0C-4922-8259-3C88E8E1228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79448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3EEE6F-B14D-43DD-87BD-9CD214B2DAD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48306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211327-0238-48FA-A46D-8473BCB856F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44299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080980-6CE7-4437-868F-2527BC2D5D4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40135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1969A7-A626-4A95-8BB4-251EBBE88EE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44208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0FAEAF-D131-4834-BBDF-ED486EABE9A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96759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Click to edit Master text styles</a:t>
            </a:r>
          </a:p>
          <a:p>
            <a:pPr lvl="1"/>
            <a:r>
              <a:rPr lang="ru-RU" altLang="ru-RU"/>
              <a:t>Second level</a:t>
            </a:r>
          </a:p>
          <a:p>
            <a:pPr lvl="2"/>
            <a:r>
              <a:rPr lang="ru-RU" altLang="ru-RU"/>
              <a:t>Third level</a:t>
            </a:r>
          </a:p>
          <a:p>
            <a:pPr lvl="3"/>
            <a:r>
              <a:rPr lang="ru-RU" altLang="ru-RU"/>
              <a:t>Fourth level</a:t>
            </a:r>
          </a:p>
          <a:p>
            <a:pPr lvl="4"/>
            <a:r>
              <a:rPr lang="ru-RU" altLang="ru-RU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150E5948-D061-4B6D-8A2C-4B66265FBCA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8" r:id="rId1"/>
    <p:sldLayoutId id="2147484049" r:id="rId2"/>
    <p:sldLayoutId id="2147484050" r:id="rId3"/>
    <p:sldLayoutId id="2147484051" r:id="rId4"/>
    <p:sldLayoutId id="2147484052" r:id="rId5"/>
    <p:sldLayoutId id="2147484053" r:id="rId6"/>
    <p:sldLayoutId id="2147484054" r:id="rId7"/>
    <p:sldLayoutId id="2147484055" r:id="rId8"/>
    <p:sldLayoutId id="2147484056" r:id="rId9"/>
    <p:sldLayoutId id="2147484057" r:id="rId10"/>
    <p:sldLayoutId id="214748405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2056" name="Freeform 3"/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12 h 2182"/>
                <a:gd name="T4" fmla="*/ 10834 w 4897"/>
                <a:gd name="T5" fmla="*/ 12 h 2182"/>
                <a:gd name="T6" fmla="*/ 10834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196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7" name="Freeform 4"/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>
                <a:gd name="T0" fmla="*/ 330 w 5550"/>
                <a:gd name="T1" fmla="*/ 1764 h 3168"/>
                <a:gd name="T2" fmla="*/ 0 w 5550"/>
                <a:gd name="T3" fmla="*/ 1764 h 3168"/>
                <a:gd name="T4" fmla="*/ 0 w 5550"/>
                <a:gd name="T5" fmla="*/ 3168 h 3168"/>
                <a:gd name="T6" fmla="*/ 5550 w 5550"/>
                <a:gd name="T7" fmla="*/ 3168 h 3168"/>
                <a:gd name="T8" fmla="*/ 5550 w 5550"/>
                <a:gd name="T9" fmla="*/ 0 h 3168"/>
                <a:gd name="T10" fmla="*/ 330 w 5550"/>
                <a:gd name="T11" fmla="*/ 0 h 3168"/>
                <a:gd name="T12" fmla="*/ 330 w 5550"/>
                <a:gd name="T13" fmla="*/ 1764 h 316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196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8" name="Freeform 5"/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10 h 2182"/>
                <a:gd name="T4" fmla="*/ 10834 w 4897"/>
                <a:gd name="T5" fmla="*/ 10 h 2182"/>
                <a:gd name="T6" fmla="*/ 10834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6" name="Freeform 6"/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ru-RU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5127" name="Freeform 7"/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ru-RU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5128" name="Freeform 8"/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/>
              <a:ahLst/>
              <a:cxnLst>
                <a:cxn ang="0">
                  <a:pos x="0" y="1416"/>
                </a:cxn>
                <a:cxn ang="0">
                  <a:pos x="29" y="1416"/>
                </a:cxn>
                <a:cxn ang="0">
                  <a:pos x="28" y="24"/>
                </a:cxn>
                <a:cxn ang="0">
                  <a:pos x="0" y="0"/>
                </a:cxn>
                <a:cxn ang="0">
                  <a:pos x="0" y="1416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ru-RU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5129" name="Freeform 9"/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ru-RU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5130" name="Freeform 10"/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ru-RU">
                <a:solidFill>
                  <a:srgbClr val="FFFFFF"/>
                </a:solidFill>
                <a:latin typeface="Arial" charset="0"/>
              </a:endParaRPr>
            </a:p>
          </p:txBody>
        </p:sp>
      </p:grpSp>
      <p:sp>
        <p:nvSpPr>
          <p:cNvPr id="5131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9295E367-85DB-4A8C-A7AA-F9187172DF7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5134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5135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069" r:id="rId1"/>
    <p:sldLayoutId id="2147484059" r:id="rId2"/>
    <p:sldLayoutId id="2147484060" r:id="rId3"/>
    <p:sldLayoutId id="2147484061" r:id="rId4"/>
    <p:sldLayoutId id="2147484062" r:id="rId5"/>
    <p:sldLayoutId id="2147484063" r:id="rId6"/>
    <p:sldLayoutId id="2147484064" r:id="rId7"/>
    <p:sldLayoutId id="2147484065" r:id="rId8"/>
    <p:sldLayoutId id="2147484066" r:id="rId9"/>
    <p:sldLayoutId id="2147484067" r:id="rId10"/>
    <p:sldLayoutId id="214748406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3075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fld id="{7AE749EB-DE4D-449A-923C-28A08440595B}" type="datetimeFigureOut">
              <a:rPr lang="ru-RU"/>
              <a:pPr>
                <a:defRPr/>
              </a:pPr>
              <a:t>07.03.2017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B098065F-5AE7-4F07-A0FB-11E19D3DE3E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70" r:id="rId1"/>
    <p:sldLayoutId id="2147484071" r:id="rId2"/>
    <p:sldLayoutId id="2147484072" r:id="rId3"/>
    <p:sldLayoutId id="2147484073" r:id="rId4"/>
    <p:sldLayoutId id="2147484074" r:id="rId5"/>
    <p:sldLayoutId id="2147484075" r:id="rId6"/>
    <p:sldLayoutId id="2147484076" r:id="rId7"/>
    <p:sldLayoutId id="2147484077" r:id="rId8"/>
    <p:sldLayoutId id="2147484078" r:id="rId9"/>
    <p:sldLayoutId id="2147484079" r:id="rId10"/>
    <p:sldLayoutId id="214748408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D:\&#1072;&#1091;&#1076;&#1080;&#1086;%20&#1072;&#1085;&#1075;&#1083;&#1080;&#1081;&#1089;&#1082;&#1080;&#1081;\Pronunciation%20Test%20&#1079;&#1074;&#1091;&#1082;\8.mp3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D:\&#1072;&#1091;&#1076;&#1080;&#1086;%20&#1072;&#1085;&#1075;&#1083;&#1080;&#1081;&#1089;&#1082;&#1080;&#1081;\Pronunciation%20Test%20&#1079;&#1074;&#1091;&#1082;\9.mp3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D:\&#1072;&#1091;&#1076;&#1080;&#1086;%20&#1072;&#1085;&#1075;&#1083;&#1080;&#1081;&#1089;&#1082;&#1080;&#1081;\Pronunciation%20Test%20&#1079;&#1074;&#1091;&#1082;\10.mp3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D:\&#1072;&#1091;&#1076;&#1080;&#1086;%20&#1072;&#1085;&#1075;&#1083;&#1080;&#1081;&#1089;&#1082;&#1080;&#1081;\Pronunciation%20Test%20&#1079;&#1074;&#1091;&#1082;\11.mp3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D:\&#1072;&#1091;&#1076;&#1080;&#1086;%20&#1072;&#1085;&#1075;&#1083;&#1080;&#1081;&#1089;&#1082;&#1080;&#1081;\Pronunciation%20Test%20&#1079;&#1074;&#1091;&#1082;\12.mp3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D:\&#1051;&#1048;&#1053;&#1043;&#1042;&#1048;&#1057;&#1058;&#1067;%202015-2016\PRONUNCIATION%20TEST\Pronunciation%20Test%20&#1079;&#1074;&#1091;&#1082;\1.mp3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F:\Pronunciation%20Test%20&#1079;&#1074;&#1091;&#1082;\2.mp3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F:\Pronunciation%20Test%20&#1079;&#1074;&#1091;&#1082;\3.mp3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F:\Pronunciation%20Test%20&#1079;&#1074;&#1091;&#1082;\4.mp3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F:\Pronunciation%20Test%20&#1079;&#1074;&#1091;&#1082;\5.mp3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F:\Pronunciation%20Test%20&#1079;&#1074;&#1091;&#1082;\6.mp3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D:\&#1072;&#1091;&#1076;&#1080;&#1086;%20&#1072;&#1085;&#1075;&#1083;&#1080;&#1081;&#1089;&#1082;&#1080;&#1081;\Pronunciation%20Test%20&#1079;&#1074;&#1091;&#1082;\7.mp3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4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wasn't until quite late in life that I discovered how easy it was to say, 'I don't know.' </a:t>
            </a:r>
          </a:p>
          <a:p>
            <a:pPr marL="0" indent="0" algn="r">
              <a:buFont typeface="Wingdings" panose="05000000000000000000" pitchFamily="2" charset="2"/>
              <a:buNone/>
              <a:defRPr/>
            </a:pPr>
            <a:r>
              <a:rPr lang="en-US" sz="4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Somerset Maugham</a:t>
            </a:r>
            <a:endParaRPr lang="ru-RU" sz="48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88913"/>
            <a:ext cx="8785225" cy="59372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ru-RU" sz="3600" b="1" dirty="0"/>
              <a:t>Petal, panel, and </a:t>
            </a:r>
            <a:r>
              <a:rPr lang="en-US" altLang="ru-RU" sz="3600" b="1" dirty="0">
                <a:solidFill>
                  <a:srgbClr val="006600"/>
                </a:solidFill>
              </a:rPr>
              <a:t>canal</a:t>
            </a:r>
            <a:r>
              <a:rPr lang="en-US" altLang="ru-RU" sz="3600" b="1" dirty="0"/>
              <a:t>,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ru-RU" sz="3600" b="1" dirty="0"/>
              <a:t>Wait, surprise, </a:t>
            </a:r>
            <a:r>
              <a:rPr lang="en-US" altLang="ru-RU" sz="3600" b="1" dirty="0">
                <a:solidFill>
                  <a:srgbClr val="CC0000"/>
                </a:solidFill>
              </a:rPr>
              <a:t>plait</a:t>
            </a:r>
            <a:r>
              <a:rPr lang="en-US" altLang="ru-RU" sz="3600" b="1" dirty="0"/>
              <a:t>, promise, </a:t>
            </a:r>
            <a:r>
              <a:rPr lang="en-US" altLang="ru-RU" sz="3600" b="1" dirty="0">
                <a:solidFill>
                  <a:srgbClr val="006600"/>
                </a:solidFill>
              </a:rPr>
              <a:t>pal</a:t>
            </a:r>
            <a:r>
              <a:rPr lang="en-US" altLang="ru-RU" sz="3600" b="1" dirty="0"/>
              <a:t>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ru-RU" sz="3600" b="1" dirty="0"/>
              <a:t>W</a:t>
            </a:r>
            <a:r>
              <a:rPr lang="en-US" altLang="ru-RU" sz="3600" b="1" u="sng" dirty="0"/>
              <a:t>or</a:t>
            </a:r>
            <a:r>
              <a:rPr lang="en-US" altLang="ru-RU" sz="3600" b="1" dirty="0"/>
              <a:t>m and st</a:t>
            </a:r>
            <a:r>
              <a:rPr lang="en-US" altLang="ru-RU" sz="3600" b="1" u="sng" dirty="0"/>
              <a:t>or</a:t>
            </a:r>
            <a:r>
              <a:rPr lang="en-US" altLang="ru-RU" sz="3600" b="1" dirty="0"/>
              <a:t>m, </a:t>
            </a:r>
            <a:r>
              <a:rPr lang="en-US" altLang="ru-RU" sz="3600" b="1" u="sng" dirty="0">
                <a:solidFill>
                  <a:srgbClr val="CC0000"/>
                </a:solidFill>
              </a:rPr>
              <a:t>ch</a:t>
            </a:r>
            <a:r>
              <a:rPr lang="en-US" altLang="ru-RU" sz="3600" b="1" dirty="0">
                <a:solidFill>
                  <a:srgbClr val="CC0000"/>
                </a:solidFill>
              </a:rPr>
              <a:t>aise</a:t>
            </a:r>
            <a:r>
              <a:rPr lang="en-US" altLang="ru-RU" sz="3600" b="1" dirty="0"/>
              <a:t>, </a:t>
            </a:r>
            <a:r>
              <a:rPr lang="en-US" altLang="ru-RU" sz="3600" b="1" u="sng" dirty="0"/>
              <a:t>ch</a:t>
            </a:r>
            <a:r>
              <a:rPr lang="en-US" altLang="ru-RU" sz="3600" b="1" dirty="0"/>
              <a:t>aos, </a:t>
            </a:r>
            <a:r>
              <a:rPr lang="en-US" altLang="ru-RU" sz="3600" b="1" u="sng" dirty="0">
                <a:solidFill>
                  <a:srgbClr val="CC0000"/>
                </a:solidFill>
              </a:rPr>
              <a:t>ch</a:t>
            </a:r>
            <a:r>
              <a:rPr lang="en-US" altLang="ru-RU" sz="3600" b="1" dirty="0">
                <a:solidFill>
                  <a:srgbClr val="CC0000"/>
                </a:solidFill>
              </a:rPr>
              <a:t>air</a:t>
            </a:r>
            <a:r>
              <a:rPr lang="en-US" altLang="ru-RU" sz="3600" b="1" dirty="0"/>
              <a:t>,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ru-RU" sz="3600" b="1" dirty="0"/>
              <a:t>Senator, spectator, </a:t>
            </a:r>
            <a:r>
              <a:rPr lang="en-US" altLang="ru-RU" sz="3600" b="1" dirty="0">
                <a:solidFill>
                  <a:srgbClr val="CC0000"/>
                </a:solidFill>
              </a:rPr>
              <a:t>mayor</a:t>
            </a:r>
            <a:r>
              <a:rPr lang="en-US" altLang="ru-RU" sz="3600" b="1" dirty="0"/>
              <a:t>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ru-RU" sz="3600" b="1" dirty="0"/>
              <a:t>Tour, but our and </a:t>
            </a:r>
            <a:r>
              <a:rPr lang="en-US" altLang="ru-RU" sz="3600" b="1" dirty="0" err="1">
                <a:solidFill>
                  <a:srgbClr val="002060"/>
                </a:solidFill>
              </a:rPr>
              <a:t>succour</a:t>
            </a:r>
            <a:r>
              <a:rPr lang="en-US" altLang="ru-RU" sz="3600" b="1" dirty="0">
                <a:solidFill>
                  <a:srgbClr val="006600"/>
                </a:solidFill>
              </a:rPr>
              <a:t>, four</a:t>
            </a:r>
            <a:r>
              <a:rPr lang="en-US" altLang="ru-RU" sz="3600" b="1" dirty="0"/>
              <a:t>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ru-RU" sz="3600" b="1" dirty="0"/>
              <a:t>Gas, alas, and </a:t>
            </a:r>
            <a:r>
              <a:rPr lang="en-US" altLang="ru-RU" sz="3600" b="1" dirty="0">
                <a:solidFill>
                  <a:srgbClr val="006600"/>
                </a:solidFill>
              </a:rPr>
              <a:t>Arkansas</a:t>
            </a:r>
            <a:r>
              <a:rPr lang="en-US" altLang="ru-RU" sz="3600" b="1" dirty="0"/>
              <a:t>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ru-RU" sz="3600" b="1" dirty="0"/>
              <a:t>Sea, idea, Korea, area, Psalm, </a:t>
            </a:r>
            <a:r>
              <a:rPr lang="en-US" altLang="ru-RU" sz="3600" b="1" dirty="0">
                <a:solidFill>
                  <a:srgbClr val="CC0000"/>
                </a:solidFill>
              </a:rPr>
              <a:t>Maria</a:t>
            </a:r>
            <a:r>
              <a:rPr lang="en-US" altLang="ru-RU" sz="3600" b="1" dirty="0"/>
              <a:t>, but </a:t>
            </a:r>
            <a:r>
              <a:rPr lang="en-US" altLang="ru-RU" sz="3600" b="1" dirty="0">
                <a:solidFill>
                  <a:schemeClr val="accent2"/>
                </a:solidFill>
              </a:rPr>
              <a:t>malaria</a:t>
            </a:r>
            <a:r>
              <a:rPr lang="en-US" altLang="ru-RU" sz="3600" b="1" dirty="0"/>
              <a:t>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ru-RU" sz="3600" b="1" dirty="0"/>
              <a:t>Youth, </a:t>
            </a:r>
            <a:r>
              <a:rPr lang="en-US" altLang="ru-RU" sz="3600" b="1" dirty="0">
                <a:solidFill>
                  <a:srgbClr val="CC0000"/>
                </a:solidFill>
              </a:rPr>
              <a:t>s</a:t>
            </a:r>
            <a:r>
              <a:rPr lang="en-US" altLang="ru-RU" sz="3600" b="1" u="sng" dirty="0">
                <a:solidFill>
                  <a:srgbClr val="CC0000"/>
                </a:solidFill>
              </a:rPr>
              <a:t>ou</a:t>
            </a:r>
            <a:r>
              <a:rPr lang="en-US" altLang="ru-RU" sz="3600" b="1" dirty="0">
                <a:solidFill>
                  <a:srgbClr val="CC0000"/>
                </a:solidFill>
              </a:rPr>
              <a:t>th</a:t>
            </a:r>
            <a:r>
              <a:rPr lang="en-US" altLang="ru-RU" sz="3600" b="1" dirty="0"/>
              <a:t>, </a:t>
            </a:r>
            <a:r>
              <a:rPr lang="en-US" altLang="ru-RU" sz="3600" b="1" dirty="0">
                <a:solidFill>
                  <a:srgbClr val="002060"/>
                </a:solidFill>
              </a:rPr>
              <a:t>s</a:t>
            </a:r>
            <a:r>
              <a:rPr lang="en-US" altLang="ru-RU" sz="3600" b="1" u="sng" dirty="0">
                <a:solidFill>
                  <a:srgbClr val="002060"/>
                </a:solidFill>
              </a:rPr>
              <a:t>ou</a:t>
            </a:r>
            <a:r>
              <a:rPr lang="en-US" altLang="ru-RU" sz="3600" b="1" dirty="0">
                <a:solidFill>
                  <a:srgbClr val="002060"/>
                </a:solidFill>
              </a:rPr>
              <a:t>thern</a:t>
            </a:r>
            <a:r>
              <a:rPr lang="en-US" altLang="ru-RU" sz="3600" b="1" dirty="0"/>
              <a:t>, </a:t>
            </a:r>
            <a:r>
              <a:rPr lang="en-US" altLang="ru-RU" sz="3600" b="1" dirty="0">
                <a:solidFill>
                  <a:schemeClr val="accent2"/>
                </a:solidFill>
              </a:rPr>
              <a:t>cl</a:t>
            </a:r>
            <a:r>
              <a:rPr lang="en-US" altLang="ru-RU" sz="3600" b="1" u="sng" dirty="0">
                <a:solidFill>
                  <a:schemeClr val="accent2"/>
                </a:solidFill>
              </a:rPr>
              <a:t>ea</a:t>
            </a:r>
            <a:r>
              <a:rPr lang="en-US" altLang="ru-RU" sz="3600" b="1" dirty="0">
                <a:solidFill>
                  <a:schemeClr val="accent2"/>
                </a:solidFill>
              </a:rPr>
              <a:t>nse</a:t>
            </a:r>
            <a:r>
              <a:rPr lang="en-US" altLang="ru-RU" sz="3600" b="1" dirty="0"/>
              <a:t> and </a:t>
            </a:r>
            <a:r>
              <a:rPr lang="en-US" altLang="ru-RU" sz="3600" b="1" u="sng" dirty="0">
                <a:solidFill>
                  <a:srgbClr val="006600"/>
                </a:solidFill>
              </a:rPr>
              <a:t>cl</a:t>
            </a:r>
            <a:r>
              <a:rPr lang="en-US" altLang="ru-RU" sz="3600" b="1" u="sng" dirty="0">
                <a:solidFill>
                  <a:srgbClr val="002060"/>
                </a:solidFill>
              </a:rPr>
              <a:t>ea</a:t>
            </a:r>
            <a:r>
              <a:rPr lang="en-US" altLang="ru-RU" sz="3600" b="1" u="sng" dirty="0">
                <a:solidFill>
                  <a:srgbClr val="006600"/>
                </a:solidFill>
              </a:rPr>
              <a:t>n</a:t>
            </a:r>
            <a:r>
              <a:rPr lang="en-US" altLang="ru-RU" sz="3600" b="1" dirty="0"/>
              <a:t>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ru-RU" sz="3600" b="1" dirty="0"/>
              <a:t>Doctrine, </a:t>
            </a:r>
            <a:r>
              <a:rPr lang="en-US" altLang="ru-RU" sz="3600" b="1" dirty="0">
                <a:solidFill>
                  <a:srgbClr val="CC0000"/>
                </a:solidFill>
              </a:rPr>
              <a:t>turpentine</a:t>
            </a:r>
            <a:r>
              <a:rPr lang="en-US" altLang="ru-RU" sz="3600" b="1" dirty="0"/>
              <a:t>, </a:t>
            </a:r>
            <a:r>
              <a:rPr lang="en-US" altLang="ru-RU" sz="3600" b="1" u="sng" dirty="0">
                <a:solidFill>
                  <a:srgbClr val="006600"/>
                </a:solidFill>
              </a:rPr>
              <a:t>marine</a:t>
            </a:r>
            <a:r>
              <a:rPr lang="en-US" altLang="ru-RU" sz="3600" b="1" dirty="0"/>
              <a:t>.</a:t>
            </a:r>
            <a:endParaRPr lang="ru-RU" altLang="ru-RU" sz="3600" b="1" dirty="0"/>
          </a:p>
        </p:txBody>
      </p:sp>
      <p:pic>
        <p:nvPicPr>
          <p:cNvPr id="3" name="8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125" y="5918126"/>
            <a:ext cx="530299" cy="5302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8826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88640"/>
            <a:ext cx="8784976" cy="640871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ru-RU" sz="4400" b="1" dirty="0"/>
              <a:t>Compare </a:t>
            </a:r>
            <a:r>
              <a:rPr lang="en-US" altLang="ru-RU" sz="4400" b="1" u="sng" dirty="0">
                <a:solidFill>
                  <a:srgbClr val="CC0000"/>
                </a:solidFill>
              </a:rPr>
              <a:t>alien</a:t>
            </a:r>
            <a:r>
              <a:rPr lang="en-US" altLang="ru-RU" sz="4400" b="1" dirty="0"/>
              <a:t> with </a:t>
            </a:r>
            <a:r>
              <a:rPr lang="en-US" altLang="ru-RU" sz="4400" b="1" u="sng" dirty="0">
                <a:solidFill>
                  <a:srgbClr val="CC0000"/>
                </a:solidFill>
              </a:rPr>
              <a:t>Italian</a:t>
            </a:r>
            <a:r>
              <a:rPr lang="en-US" altLang="ru-RU" sz="4400" b="1" dirty="0"/>
              <a:t>,</a:t>
            </a:r>
          </a:p>
          <a:p>
            <a:pPr eaLnBrk="1" hangingPunct="1">
              <a:buFontTx/>
              <a:buNone/>
            </a:pPr>
            <a:r>
              <a:rPr lang="en-US" altLang="ru-RU" sz="4400" b="1" dirty="0">
                <a:solidFill>
                  <a:srgbClr val="CC0000"/>
                </a:solidFill>
              </a:rPr>
              <a:t>Dandelion and battalion</a:t>
            </a:r>
            <a:r>
              <a:rPr lang="en-US" altLang="ru-RU" sz="4400" b="1" dirty="0"/>
              <a:t>.</a:t>
            </a:r>
          </a:p>
          <a:p>
            <a:pPr eaLnBrk="1" hangingPunct="1">
              <a:buFontTx/>
              <a:buNone/>
            </a:pPr>
            <a:r>
              <a:rPr lang="en-US" altLang="ru-RU" sz="4400" b="1" dirty="0">
                <a:solidFill>
                  <a:srgbClr val="006600"/>
                </a:solidFill>
              </a:rPr>
              <a:t>S</a:t>
            </a:r>
            <a:r>
              <a:rPr lang="en-US" altLang="ru-RU" sz="4400" b="1" dirty="0">
                <a:solidFill>
                  <a:schemeClr val="accent2"/>
                </a:solidFill>
              </a:rPr>
              <a:t>a</a:t>
            </a:r>
            <a:r>
              <a:rPr lang="en-US" altLang="ru-RU" sz="4400" b="1" dirty="0">
                <a:solidFill>
                  <a:srgbClr val="006600"/>
                </a:solidFill>
              </a:rPr>
              <a:t>lly</a:t>
            </a:r>
            <a:r>
              <a:rPr lang="en-US" altLang="ru-RU" sz="4400" b="1" dirty="0"/>
              <a:t> with </a:t>
            </a:r>
            <a:r>
              <a:rPr lang="en-US" altLang="ru-RU" sz="4400" b="1" u="sng" dirty="0">
                <a:solidFill>
                  <a:srgbClr val="006600"/>
                </a:solidFill>
              </a:rPr>
              <a:t>a</a:t>
            </a:r>
            <a:r>
              <a:rPr lang="en-US" altLang="ru-RU" sz="4400" b="1" dirty="0">
                <a:solidFill>
                  <a:schemeClr val="accent2"/>
                </a:solidFill>
              </a:rPr>
              <a:t>lly</a:t>
            </a:r>
            <a:r>
              <a:rPr lang="en-US" altLang="ru-RU" sz="4400" b="1" dirty="0"/>
              <a:t>, yea, </a:t>
            </a:r>
            <a:r>
              <a:rPr lang="en-US" altLang="ru-RU" sz="4400" b="1" u="sng" dirty="0">
                <a:solidFill>
                  <a:srgbClr val="CC0000"/>
                </a:solidFill>
              </a:rPr>
              <a:t>ye</a:t>
            </a:r>
            <a:r>
              <a:rPr lang="en-US" altLang="ru-RU" sz="4400" b="1" dirty="0"/>
              <a:t>,</a:t>
            </a:r>
          </a:p>
          <a:p>
            <a:pPr eaLnBrk="1" hangingPunct="1">
              <a:buFontTx/>
              <a:buNone/>
            </a:pPr>
            <a:r>
              <a:rPr lang="en-US" altLang="ru-RU" sz="4400" b="1" dirty="0"/>
              <a:t>Eye, I, ay, aye, </a:t>
            </a:r>
            <a:r>
              <a:rPr lang="en-US" altLang="ru-RU" sz="4400" b="1" dirty="0">
                <a:solidFill>
                  <a:srgbClr val="CC0000"/>
                </a:solidFill>
              </a:rPr>
              <a:t>whey</a:t>
            </a:r>
            <a:r>
              <a:rPr lang="en-US" altLang="ru-RU" sz="4400" b="1" dirty="0"/>
              <a:t>, and </a:t>
            </a:r>
            <a:r>
              <a:rPr lang="en-US" altLang="ru-RU" sz="4400" b="1" u="sng" dirty="0">
                <a:solidFill>
                  <a:srgbClr val="C00000"/>
                </a:solidFill>
              </a:rPr>
              <a:t>key</a:t>
            </a:r>
            <a:r>
              <a:rPr lang="en-US" altLang="ru-RU" sz="4400" b="1" dirty="0"/>
              <a:t>.</a:t>
            </a:r>
          </a:p>
          <a:p>
            <a:pPr eaLnBrk="1" hangingPunct="1">
              <a:buFontTx/>
              <a:buNone/>
            </a:pPr>
            <a:r>
              <a:rPr lang="en-US" altLang="ru-RU" sz="4400" b="1" dirty="0"/>
              <a:t>Say </a:t>
            </a:r>
            <a:r>
              <a:rPr lang="en-US" altLang="ru-RU" sz="4400" b="1" dirty="0">
                <a:solidFill>
                  <a:schemeClr val="accent2"/>
                </a:solidFill>
              </a:rPr>
              <a:t>aver</a:t>
            </a:r>
            <a:r>
              <a:rPr lang="en-US" altLang="ru-RU" sz="4400" b="1" dirty="0"/>
              <a:t>, but </a:t>
            </a:r>
            <a:r>
              <a:rPr lang="en-US" altLang="ru-RU" sz="4400" b="1" dirty="0">
                <a:solidFill>
                  <a:srgbClr val="CC0000"/>
                </a:solidFill>
              </a:rPr>
              <a:t>ever,</a:t>
            </a:r>
            <a:r>
              <a:rPr lang="en-US" altLang="ru-RU" sz="4400" b="1" dirty="0"/>
              <a:t> </a:t>
            </a:r>
            <a:r>
              <a:rPr lang="en-US" altLang="ru-RU" sz="4400" b="1" dirty="0">
                <a:solidFill>
                  <a:srgbClr val="006600"/>
                </a:solidFill>
              </a:rPr>
              <a:t>fever</a:t>
            </a:r>
            <a:r>
              <a:rPr lang="en-US" altLang="ru-RU" sz="4400" b="1" dirty="0"/>
              <a:t>,</a:t>
            </a:r>
          </a:p>
          <a:p>
            <a:pPr eaLnBrk="1" hangingPunct="1">
              <a:buFontTx/>
              <a:buNone/>
            </a:pPr>
            <a:r>
              <a:rPr lang="en-US" altLang="ru-RU" sz="4400" b="1" dirty="0"/>
              <a:t>N</a:t>
            </a:r>
            <a:r>
              <a:rPr lang="en-US" altLang="ru-RU" sz="4400" b="1" u="sng" dirty="0"/>
              <a:t>ei</a:t>
            </a:r>
            <a:r>
              <a:rPr lang="en-US" altLang="ru-RU" sz="4400" b="1" dirty="0"/>
              <a:t>ther, l</a:t>
            </a:r>
            <a:r>
              <a:rPr lang="en-US" altLang="ru-RU" sz="4400" b="1" u="sng" dirty="0"/>
              <a:t>ei</a:t>
            </a:r>
            <a:r>
              <a:rPr lang="en-US" altLang="ru-RU" sz="4400" b="1" dirty="0"/>
              <a:t>sure, sk</a:t>
            </a:r>
            <a:r>
              <a:rPr lang="en-US" altLang="ru-RU" sz="4400" b="1" u="sng" dirty="0"/>
              <a:t>ei</a:t>
            </a:r>
            <a:r>
              <a:rPr lang="en-US" altLang="ru-RU" sz="4400" b="1" dirty="0"/>
              <a:t>n, </a:t>
            </a:r>
            <a:r>
              <a:rPr lang="en-US" altLang="ru-RU" sz="4400" b="1" dirty="0">
                <a:solidFill>
                  <a:srgbClr val="006600"/>
                </a:solidFill>
              </a:rPr>
              <a:t>dec</a:t>
            </a:r>
            <a:r>
              <a:rPr lang="en-US" altLang="ru-RU" sz="4400" b="1" u="sng" dirty="0">
                <a:solidFill>
                  <a:srgbClr val="006600"/>
                </a:solidFill>
              </a:rPr>
              <a:t>ei</a:t>
            </a:r>
            <a:r>
              <a:rPr lang="en-US" altLang="ru-RU" sz="4400" b="1" dirty="0">
                <a:solidFill>
                  <a:srgbClr val="006600"/>
                </a:solidFill>
              </a:rPr>
              <a:t>ver</a:t>
            </a:r>
            <a:r>
              <a:rPr lang="en-US" altLang="ru-RU" sz="4400" b="1" dirty="0"/>
              <a:t>.</a:t>
            </a:r>
          </a:p>
          <a:p>
            <a:pPr eaLnBrk="1" hangingPunct="1">
              <a:buFontTx/>
              <a:buNone/>
            </a:pPr>
            <a:r>
              <a:rPr lang="en-US" altLang="ru-RU" sz="4400" b="1" dirty="0"/>
              <a:t>Heron, </a:t>
            </a:r>
            <a:r>
              <a:rPr lang="en-US" altLang="ru-RU" sz="4400" b="1" dirty="0">
                <a:solidFill>
                  <a:srgbClr val="CC0000"/>
                </a:solidFill>
              </a:rPr>
              <a:t>granary</a:t>
            </a:r>
            <a:r>
              <a:rPr lang="en-US" altLang="ru-RU" sz="4400" b="1" dirty="0"/>
              <a:t>, </a:t>
            </a:r>
            <a:r>
              <a:rPr lang="en-US" altLang="ru-RU" sz="4400" b="1" dirty="0">
                <a:solidFill>
                  <a:schemeClr val="accent2"/>
                </a:solidFill>
              </a:rPr>
              <a:t>canary</a:t>
            </a:r>
            <a:r>
              <a:rPr lang="en-US" altLang="ru-RU" sz="4400" b="1" dirty="0"/>
              <a:t>.</a:t>
            </a:r>
          </a:p>
          <a:p>
            <a:pPr eaLnBrk="1" hangingPunct="1">
              <a:buFontTx/>
              <a:buNone/>
            </a:pPr>
            <a:r>
              <a:rPr lang="en-US" altLang="ru-RU" sz="4400" b="1" dirty="0"/>
              <a:t>Crevice and device and </a:t>
            </a:r>
            <a:r>
              <a:rPr lang="en-US" altLang="ru-RU" sz="4400" b="1" dirty="0">
                <a:solidFill>
                  <a:schemeClr val="accent2"/>
                </a:solidFill>
              </a:rPr>
              <a:t>aerie</a:t>
            </a:r>
            <a:r>
              <a:rPr lang="en-US" altLang="ru-RU" sz="4400" b="1" dirty="0"/>
              <a:t>.</a:t>
            </a:r>
            <a:endParaRPr lang="ru-RU" altLang="ru-RU" sz="4400" b="1" dirty="0"/>
          </a:p>
        </p:txBody>
      </p:sp>
      <p:pic>
        <p:nvPicPr>
          <p:cNvPr id="4" name="9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5313" y="5629524"/>
            <a:ext cx="533151" cy="533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2139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0"/>
            <a:ext cx="8964612" cy="65976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ru-RU" sz="3600" b="1" dirty="0">
                <a:solidFill>
                  <a:schemeClr val="accent2"/>
                </a:solidFill>
              </a:rPr>
              <a:t>Face</a:t>
            </a:r>
            <a:r>
              <a:rPr lang="en-US" altLang="ru-RU" sz="3600" b="1" dirty="0"/>
              <a:t>, but </a:t>
            </a:r>
            <a:r>
              <a:rPr lang="en-US" altLang="ru-RU" sz="3600" b="1" dirty="0">
                <a:solidFill>
                  <a:srgbClr val="CC0000"/>
                </a:solidFill>
              </a:rPr>
              <a:t>preface</a:t>
            </a:r>
            <a:r>
              <a:rPr lang="en-US" altLang="ru-RU" sz="3600" b="1" dirty="0"/>
              <a:t>, not </a:t>
            </a:r>
            <a:r>
              <a:rPr lang="en-US" altLang="ru-RU" sz="3600" b="1" dirty="0">
                <a:solidFill>
                  <a:srgbClr val="006600"/>
                </a:solidFill>
              </a:rPr>
              <a:t>efface</a:t>
            </a:r>
            <a:r>
              <a:rPr lang="en-US" altLang="ru-RU" sz="3600" b="1" dirty="0"/>
              <a:t>.</a:t>
            </a:r>
          </a:p>
          <a:p>
            <a:pPr eaLnBrk="1" hangingPunct="1">
              <a:buFontTx/>
              <a:buNone/>
            </a:pPr>
            <a:r>
              <a:rPr lang="en-US" altLang="ru-RU" sz="3600" b="1" dirty="0"/>
              <a:t>Phlegm, phlegmatic, ass, glass, </a:t>
            </a:r>
            <a:r>
              <a:rPr lang="en-US" altLang="ru-RU" sz="3600" b="1" dirty="0">
                <a:solidFill>
                  <a:srgbClr val="006600"/>
                </a:solidFill>
              </a:rPr>
              <a:t>bass</a:t>
            </a:r>
            <a:r>
              <a:rPr lang="en-US" altLang="ru-RU" sz="3600" b="1" dirty="0"/>
              <a:t>.</a:t>
            </a:r>
          </a:p>
          <a:p>
            <a:pPr eaLnBrk="1" hangingPunct="1">
              <a:buFontTx/>
              <a:buNone/>
            </a:pPr>
            <a:r>
              <a:rPr lang="en-US" altLang="ru-RU" sz="3600" b="1" dirty="0"/>
              <a:t>Large, but </a:t>
            </a:r>
            <a:r>
              <a:rPr lang="en-US" altLang="ru-RU" sz="3600" b="1" dirty="0">
                <a:solidFill>
                  <a:srgbClr val="006600"/>
                </a:solidFill>
              </a:rPr>
              <a:t>target</a:t>
            </a:r>
            <a:r>
              <a:rPr lang="en-US" altLang="ru-RU" sz="3600" b="1" dirty="0"/>
              <a:t>, gin, give, </a:t>
            </a:r>
            <a:r>
              <a:rPr lang="en-US" altLang="ru-RU" sz="3600" b="1" dirty="0">
                <a:solidFill>
                  <a:srgbClr val="CC0000"/>
                </a:solidFill>
              </a:rPr>
              <a:t>verging</a:t>
            </a:r>
            <a:r>
              <a:rPr lang="en-US" altLang="ru-RU" sz="3600" b="1" dirty="0"/>
              <a:t>,</a:t>
            </a:r>
          </a:p>
          <a:p>
            <a:pPr eaLnBrk="1" hangingPunct="1">
              <a:buFontTx/>
              <a:buNone/>
            </a:pPr>
            <a:r>
              <a:rPr lang="en-US" altLang="ru-RU" sz="3600" b="1" dirty="0"/>
              <a:t>Ought, </a:t>
            </a:r>
            <a:r>
              <a:rPr lang="en-US" altLang="ru-RU" sz="3600" b="1" dirty="0">
                <a:solidFill>
                  <a:srgbClr val="C00000"/>
                </a:solidFill>
              </a:rPr>
              <a:t>out</a:t>
            </a:r>
            <a:r>
              <a:rPr lang="en-US" altLang="ru-RU" sz="3600" b="1" dirty="0">
                <a:solidFill>
                  <a:srgbClr val="7030A0"/>
                </a:solidFill>
              </a:rPr>
              <a:t>, </a:t>
            </a:r>
            <a:r>
              <a:rPr lang="en-US" altLang="ru-RU" sz="3600" b="1" u="sng" dirty="0">
                <a:solidFill>
                  <a:srgbClr val="7030A0"/>
                </a:solidFill>
              </a:rPr>
              <a:t>joust and scour</a:t>
            </a:r>
            <a:r>
              <a:rPr lang="en-US" altLang="ru-RU" sz="3600" b="1" dirty="0"/>
              <a:t>, </a:t>
            </a:r>
            <a:r>
              <a:rPr lang="en-US" altLang="ru-RU" sz="3600" b="1" dirty="0">
                <a:solidFill>
                  <a:srgbClr val="CC0000"/>
                </a:solidFill>
              </a:rPr>
              <a:t>scourging</a:t>
            </a:r>
            <a:r>
              <a:rPr lang="en-US" altLang="ru-RU" sz="3600" b="1" dirty="0"/>
              <a:t>.</a:t>
            </a:r>
          </a:p>
          <a:p>
            <a:pPr eaLnBrk="1" hangingPunct="1">
              <a:buFontTx/>
              <a:buNone/>
            </a:pPr>
            <a:r>
              <a:rPr lang="en-US" altLang="ru-RU" sz="3600" b="1" dirty="0"/>
              <a:t>Ear, but earn and </a:t>
            </a:r>
            <a:r>
              <a:rPr lang="en-US" altLang="ru-RU" sz="3600" b="1" dirty="0">
                <a:solidFill>
                  <a:srgbClr val="006600"/>
                </a:solidFill>
              </a:rPr>
              <a:t>wear and tear</a:t>
            </a:r>
          </a:p>
          <a:p>
            <a:pPr eaLnBrk="1" hangingPunct="1">
              <a:buFontTx/>
              <a:buNone/>
            </a:pPr>
            <a:r>
              <a:rPr lang="en-US" altLang="ru-RU" sz="3600" b="1" dirty="0"/>
              <a:t>Do not rhyme with </a:t>
            </a:r>
            <a:r>
              <a:rPr lang="en-US" altLang="ru-RU" sz="3600" b="1" dirty="0">
                <a:solidFill>
                  <a:srgbClr val="CC0000"/>
                </a:solidFill>
              </a:rPr>
              <a:t>here</a:t>
            </a:r>
            <a:r>
              <a:rPr lang="en-US" altLang="ru-RU" sz="3600" b="1" dirty="0"/>
              <a:t> </a:t>
            </a:r>
            <a:r>
              <a:rPr lang="en-US" altLang="ru-RU" sz="3600" b="1" u="sng" dirty="0"/>
              <a:t>but</a:t>
            </a:r>
            <a:r>
              <a:rPr lang="en-US" altLang="ru-RU" sz="3600" b="1" dirty="0"/>
              <a:t> </a:t>
            </a:r>
            <a:r>
              <a:rPr lang="en-US" altLang="ru-RU" sz="3600" b="1" dirty="0">
                <a:solidFill>
                  <a:srgbClr val="006600"/>
                </a:solidFill>
              </a:rPr>
              <a:t>ere</a:t>
            </a:r>
            <a:r>
              <a:rPr lang="en-US" altLang="ru-RU" sz="3600" b="1" dirty="0"/>
              <a:t>.</a:t>
            </a:r>
          </a:p>
          <a:p>
            <a:pPr eaLnBrk="1" hangingPunct="1">
              <a:buFontTx/>
              <a:buNone/>
            </a:pPr>
            <a:r>
              <a:rPr lang="en-US" altLang="ru-RU" sz="3600" b="1" dirty="0"/>
              <a:t>Seven is right, but so is </a:t>
            </a:r>
            <a:r>
              <a:rPr lang="en-US" altLang="ru-RU" sz="3600" b="1" dirty="0">
                <a:solidFill>
                  <a:srgbClr val="C00000"/>
                </a:solidFill>
              </a:rPr>
              <a:t>even</a:t>
            </a:r>
            <a:r>
              <a:rPr lang="en-US" altLang="ru-RU" sz="3600" b="1" dirty="0"/>
              <a:t>.</a:t>
            </a:r>
          </a:p>
          <a:p>
            <a:pPr eaLnBrk="1" hangingPunct="1">
              <a:buFontTx/>
              <a:buNone/>
            </a:pPr>
            <a:r>
              <a:rPr lang="en-US" altLang="ru-RU" sz="3600" b="1" dirty="0"/>
              <a:t>Hyphen, roughen, nephew </a:t>
            </a:r>
            <a:r>
              <a:rPr lang="en-US" altLang="ru-RU" sz="3600" b="1" dirty="0">
                <a:solidFill>
                  <a:srgbClr val="C00000"/>
                </a:solidFill>
              </a:rPr>
              <a:t>Stephen</a:t>
            </a:r>
            <a:r>
              <a:rPr lang="en-US" altLang="ru-RU" sz="3600" b="1" dirty="0"/>
              <a:t>,</a:t>
            </a:r>
          </a:p>
          <a:p>
            <a:pPr eaLnBrk="1" hangingPunct="1">
              <a:buFontTx/>
              <a:buNone/>
            </a:pPr>
            <a:r>
              <a:rPr lang="en-US" altLang="ru-RU" sz="3600" b="1" dirty="0"/>
              <a:t>Monkey, donkey, Turk and </a:t>
            </a:r>
            <a:r>
              <a:rPr lang="en-US" altLang="ru-RU" sz="3600" b="1" dirty="0">
                <a:solidFill>
                  <a:srgbClr val="CC0000"/>
                </a:solidFill>
              </a:rPr>
              <a:t>j</a:t>
            </a:r>
            <a:r>
              <a:rPr lang="en-US" altLang="ru-RU" sz="3600" b="1" dirty="0">
                <a:solidFill>
                  <a:srgbClr val="C00000"/>
                </a:solidFill>
              </a:rPr>
              <a:t>er</a:t>
            </a:r>
            <a:r>
              <a:rPr lang="en-US" altLang="ru-RU" sz="3600" b="1" dirty="0">
                <a:solidFill>
                  <a:srgbClr val="CC0000"/>
                </a:solidFill>
              </a:rPr>
              <a:t>k</a:t>
            </a:r>
            <a:r>
              <a:rPr lang="en-US" altLang="ru-RU" sz="3600" b="1" dirty="0"/>
              <a:t>,</a:t>
            </a:r>
          </a:p>
          <a:p>
            <a:pPr eaLnBrk="1" hangingPunct="1">
              <a:buFontTx/>
              <a:buNone/>
            </a:pPr>
            <a:r>
              <a:rPr lang="en-US" altLang="ru-RU" sz="3600" b="1" u="sng" dirty="0"/>
              <a:t>As</a:t>
            </a:r>
            <a:r>
              <a:rPr lang="en-US" altLang="ru-RU" sz="3600" b="1" dirty="0"/>
              <a:t>k, gr</a:t>
            </a:r>
            <a:r>
              <a:rPr lang="en-US" altLang="ru-RU" sz="3600" b="1" u="sng" dirty="0"/>
              <a:t>as</a:t>
            </a:r>
            <a:r>
              <a:rPr lang="en-US" altLang="ru-RU" sz="3600" b="1" dirty="0"/>
              <a:t>p, wasp, and c</a:t>
            </a:r>
            <a:r>
              <a:rPr lang="en-US" altLang="ru-RU" sz="3600" b="1" u="sng" dirty="0"/>
              <a:t>or</a:t>
            </a:r>
            <a:r>
              <a:rPr lang="en-US" altLang="ru-RU" sz="3600" b="1" dirty="0"/>
              <a:t>k and </a:t>
            </a:r>
            <a:r>
              <a:rPr lang="en-US" altLang="ru-RU" sz="3600" b="1" dirty="0">
                <a:solidFill>
                  <a:srgbClr val="CC0000"/>
                </a:solidFill>
              </a:rPr>
              <a:t>w</a:t>
            </a:r>
            <a:r>
              <a:rPr lang="en-US" altLang="ru-RU" sz="3600" b="1" u="sng" dirty="0">
                <a:solidFill>
                  <a:srgbClr val="CC0000"/>
                </a:solidFill>
              </a:rPr>
              <a:t>or</a:t>
            </a:r>
            <a:r>
              <a:rPr lang="en-US" altLang="ru-RU" sz="3600" b="1" dirty="0">
                <a:solidFill>
                  <a:srgbClr val="CC0000"/>
                </a:solidFill>
              </a:rPr>
              <a:t>k</a:t>
            </a:r>
            <a:r>
              <a:rPr lang="en-US" altLang="ru-RU" sz="3600" b="1" dirty="0"/>
              <a:t>.</a:t>
            </a:r>
            <a:endParaRPr lang="ru-RU" altLang="ru-RU" sz="3600" b="1" dirty="0"/>
          </a:p>
        </p:txBody>
      </p:sp>
      <p:pic>
        <p:nvPicPr>
          <p:cNvPr id="4" name="10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8188" y="550068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9166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0"/>
            <a:ext cx="8964612" cy="65976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ru-RU" sz="4000" b="1" dirty="0"/>
              <a:t>Pronunciation – think of </a:t>
            </a:r>
            <a:r>
              <a:rPr lang="en-US" altLang="ru-RU" sz="4000" b="1" dirty="0">
                <a:solidFill>
                  <a:srgbClr val="006600"/>
                </a:solidFill>
              </a:rPr>
              <a:t>Psyche</a:t>
            </a:r>
            <a:r>
              <a:rPr lang="en-US" altLang="ru-RU" sz="4000" b="1" dirty="0"/>
              <a:t>!</a:t>
            </a:r>
          </a:p>
          <a:p>
            <a:pPr eaLnBrk="1" hangingPunct="1">
              <a:buFontTx/>
              <a:buNone/>
            </a:pPr>
            <a:r>
              <a:rPr lang="en-US" altLang="ru-RU" sz="4000" b="1" dirty="0">
                <a:solidFill>
                  <a:srgbClr val="CC0000"/>
                </a:solidFill>
              </a:rPr>
              <a:t>Is a paling stout and </a:t>
            </a:r>
            <a:r>
              <a:rPr lang="en-US" altLang="ru-RU" sz="4000" b="1" dirty="0">
                <a:solidFill>
                  <a:srgbClr val="006600"/>
                </a:solidFill>
              </a:rPr>
              <a:t>spikey</a:t>
            </a:r>
            <a:r>
              <a:rPr lang="en-US" altLang="ru-RU" sz="4000" b="1" dirty="0">
                <a:solidFill>
                  <a:srgbClr val="CC0000"/>
                </a:solidFill>
              </a:rPr>
              <a:t>?</a:t>
            </a:r>
          </a:p>
          <a:p>
            <a:pPr eaLnBrk="1" hangingPunct="1">
              <a:buFontTx/>
              <a:buNone/>
            </a:pPr>
            <a:r>
              <a:rPr lang="en-US" altLang="ru-RU" sz="4000" b="1" dirty="0"/>
              <a:t>Won’t it make you lose your </a:t>
            </a:r>
            <a:r>
              <a:rPr lang="en-US" altLang="ru-RU" sz="4000" b="1" dirty="0">
                <a:solidFill>
                  <a:srgbClr val="002060"/>
                </a:solidFill>
              </a:rPr>
              <a:t>wits</a:t>
            </a:r>
            <a:r>
              <a:rPr lang="en-US" altLang="ru-RU" sz="4000" b="1" dirty="0"/>
              <a:t>,</a:t>
            </a:r>
          </a:p>
          <a:p>
            <a:pPr eaLnBrk="1" hangingPunct="1">
              <a:buFontTx/>
              <a:buNone/>
            </a:pPr>
            <a:r>
              <a:rPr lang="en-US" altLang="ru-RU" sz="4000" b="1" dirty="0"/>
              <a:t>Writing groats and saying </a:t>
            </a:r>
            <a:r>
              <a:rPr lang="en-US" altLang="ru-RU" sz="4000" b="1" dirty="0">
                <a:solidFill>
                  <a:srgbClr val="002060"/>
                </a:solidFill>
              </a:rPr>
              <a:t>grits</a:t>
            </a:r>
            <a:r>
              <a:rPr lang="en-US" altLang="ru-RU" sz="4000" b="1" dirty="0"/>
              <a:t>?</a:t>
            </a:r>
          </a:p>
          <a:p>
            <a:pPr eaLnBrk="1" hangingPunct="1">
              <a:buFontTx/>
              <a:buNone/>
            </a:pPr>
            <a:r>
              <a:rPr lang="en-US" altLang="ru-RU" sz="4000" b="1" dirty="0"/>
              <a:t>It’s a dark </a:t>
            </a:r>
            <a:r>
              <a:rPr lang="en-US" altLang="ru-RU" sz="4000" b="1" dirty="0">
                <a:solidFill>
                  <a:srgbClr val="CC0000"/>
                </a:solidFill>
              </a:rPr>
              <a:t>abyss </a:t>
            </a:r>
            <a:r>
              <a:rPr lang="en-US" altLang="ru-RU" sz="4000" b="1" dirty="0">
                <a:solidFill>
                  <a:srgbClr val="002060"/>
                </a:solidFill>
              </a:rPr>
              <a:t>or</a:t>
            </a:r>
            <a:r>
              <a:rPr lang="en-US" altLang="ru-RU" sz="4000" b="1" dirty="0">
                <a:solidFill>
                  <a:srgbClr val="CC0000"/>
                </a:solidFill>
              </a:rPr>
              <a:t> </a:t>
            </a:r>
            <a:r>
              <a:rPr lang="en-US" altLang="ru-RU" sz="4000" b="1" u="sng" dirty="0">
                <a:solidFill>
                  <a:srgbClr val="CC0000"/>
                </a:solidFill>
              </a:rPr>
              <a:t>tunnel</a:t>
            </a:r>
            <a:r>
              <a:rPr lang="en-US" altLang="ru-RU" sz="4000" b="1" dirty="0"/>
              <a:t>:</a:t>
            </a:r>
          </a:p>
          <a:p>
            <a:pPr eaLnBrk="1" hangingPunct="1">
              <a:buFontTx/>
              <a:buNone/>
            </a:pPr>
            <a:r>
              <a:rPr lang="en-US" altLang="ru-RU" sz="4000" b="1" dirty="0"/>
              <a:t>Strewn with stones, </a:t>
            </a:r>
            <a:r>
              <a:rPr lang="en-US" altLang="ru-RU" sz="4000" b="1" dirty="0">
                <a:solidFill>
                  <a:srgbClr val="CC0000"/>
                </a:solidFill>
              </a:rPr>
              <a:t>stowed</a:t>
            </a:r>
            <a:r>
              <a:rPr lang="en-US" altLang="ru-RU" sz="4000" b="1" dirty="0"/>
              <a:t>, </a:t>
            </a:r>
            <a:r>
              <a:rPr lang="en-US" altLang="ru-RU" sz="4000" b="1" dirty="0">
                <a:solidFill>
                  <a:srgbClr val="006600"/>
                </a:solidFill>
              </a:rPr>
              <a:t>solace</a:t>
            </a:r>
            <a:r>
              <a:rPr lang="en-US" altLang="ru-RU" sz="4000" b="1" dirty="0"/>
              <a:t>, </a:t>
            </a:r>
            <a:r>
              <a:rPr lang="en-US" altLang="ru-RU" sz="4000" b="1" u="sng" dirty="0">
                <a:solidFill>
                  <a:srgbClr val="CC0000"/>
                </a:solidFill>
              </a:rPr>
              <a:t>gunwale</a:t>
            </a:r>
            <a:r>
              <a:rPr lang="en-US" altLang="ru-RU" sz="4000" b="1" dirty="0"/>
              <a:t>,</a:t>
            </a:r>
          </a:p>
          <a:p>
            <a:pPr eaLnBrk="1" hangingPunct="1">
              <a:buFontTx/>
              <a:buNone/>
            </a:pPr>
            <a:r>
              <a:rPr lang="en-US" altLang="ru-RU" sz="4000" b="1" dirty="0">
                <a:solidFill>
                  <a:schemeClr val="accent2"/>
                </a:solidFill>
              </a:rPr>
              <a:t>I</a:t>
            </a:r>
            <a:r>
              <a:rPr lang="en-US" altLang="ru-RU" sz="4000" b="1" u="sng" dirty="0">
                <a:solidFill>
                  <a:schemeClr val="accent2"/>
                </a:solidFill>
              </a:rPr>
              <a:t>s</a:t>
            </a:r>
            <a:r>
              <a:rPr lang="en-US" altLang="ru-RU" sz="4000" b="1" dirty="0">
                <a:solidFill>
                  <a:schemeClr val="accent2"/>
                </a:solidFill>
              </a:rPr>
              <a:t>lington</a:t>
            </a:r>
            <a:r>
              <a:rPr lang="en-US" altLang="ru-RU" sz="4000" b="1" dirty="0"/>
              <a:t> and </a:t>
            </a:r>
            <a:r>
              <a:rPr lang="en-US" altLang="ru-RU" sz="4000" b="1" dirty="0">
                <a:solidFill>
                  <a:srgbClr val="CC0000"/>
                </a:solidFill>
              </a:rPr>
              <a:t>Isle of </a:t>
            </a:r>
            <a:r>
              <a:rPr lang="en-US" altLang="ru-RU" sz="4000" b="1" u="sng" dirty="0">
                <a:solidFill>
                  <a:srgbClr val="002060"/>
                </a:solidFill>
              </a:rPr>
              <a:t>Wight</a:t>
            </a:r>
            <a:r>
              <a:rPr lang="en-US" altLang="ru-RU" sz="4000" b="1" dirty="0"/>
              <a:t>,</a:t>
            </a:r>
          </a:p>
          <a:p>
            <a:pPr eaLnBrk="1" hangingPunct="1">
              <a:buFontTx/>
              <a:buNone/>
            </a:pPr>
            <a:r>
              <a:rPr lang="en-US" altLang="ru-RU" sz="4000" b="1" dirty="0"/>
              <a:t>Housewife, verdict and </a:t>
            </a:r>
            <a:r>
              <a:rPr lang="en-US" altLang="ru-RU" sz="4000" b="1" dirty="0">
                <a:solidFill>
                  <a:srgbClr val="002060"/>
                </a:solidFill>
              </a:rPr>
              <a:t>indict</a:t>
            </a:r>
            <a:endParaRPr lang="ru-RU" altLang="ru-RU" sz="4000" b="1" dirty="0">
              <a:solidFill>
                <a:srgbClr val="002060"/>
              </a:solidFill>
            </a:endParaRPr>
          </a:p>
        </p:txBody>
      </p:sp>
      <p:pic>
        <p:nvPicPr>
          <p:cNvPr id="4" name="11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3875" y="5558657"/>
            <a:ext cx="532581" cy="532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036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3115" y="332656"/>
            <a:ext cx="8589365" cy="568863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ru-RU" sz="4400" b="1" dirty="0"/>
              <a:t>Finally, which rhymes with </a:t>
            </a:r>
            <a:r>
              <a:rPr lang="en-US" altLang="ru-RU" sz="4400" b="1" i="1" u="sng" dirty="0">
                <a:solidFill>
                  <a:srgbClr val="FF0000"/>
                </a:solidFill>
              </a:rPr>
              <a:t>enough</a:t>
            </a:r>
            <a:r>
              <a:rPr lang="en-US" altLang="ru-RU" sz="4400" b="1" dirty="0"/>
              <a:t> –</a:t>
            </a:r>
          </a:p>
          <a:p>
            <a:pPr eaLnBrk="1" hangingPunct="1">
              <a:buFontTx/>
              <a:buNone/>
            </a:pPr>
            <a:r>
              <a:rPr lang="en-US" altLang="ru-RU" sz="4400" b="1" dirty="0">
                <a:solidFill>
                  <a:srgbClr val="CC0000"/>
                </a:solidFill>
              </a:rPr>
              <a:t>Th</a:t>
            </a:r>
            <a:r>
              <a:rPr lang="en-US" altLang="ru-RU" sz="4400" b="1" u="sng" dirty="0">
                <a:solidFill>
                  <a:srgbClr val="CC0000"/>
                </a:solidFill>
              </a:rPr>
              <a:t>ough</a:t>
            </a:r>
            <a:r>
              <a:rPr lang="en-US" altLang="ru-RU" sz="4400" b="1" dirty="0"/>
              <a:t>, </a:t>
            </a:r>
            <a:r>
              <a:rPr lang="en-US" altLang="ru-RU" sz="4400" b="1" dirty="0">
                <a:solidFill>
                  <a:srgbClr val="006600"/>
                </a:solidFill>
              </a:rPr>
              <a:t>thr</a:t>
            </a:r>
            <a:r>
              <a:rPr lang="en-US" altLang="ru-RU" sz="4400" b="1" u="sng" dirty="0">
                <a:solidFill>
                  <a:srgbClr val="006600"/>
                </a:solidFill>
              </a:rPr>
              <a:t>ough</a:t>
            </a:r>
            <a:r>
              <a:rPr lang="en-US" altLang="ru-RU" sz="4400" b="1" dirty="0"/>
              <a:t>, </a:t>
            </a:r>
            <a:r>
              <a:rPr lang="en-US" altLang="ru-RU" sz="4400" b="1" dirty="0">
                <a:solidFill>
                  <a:srgbClr val="FF99FF"/>
                </a:solidFill>
              </a:rPr>
              <a:t>pl</a:t>
            </a:r>
            <a:r>
              <a:rPr lang="en-US" altLang="ru-RU" sz="4400" b="1" u="sng" dirty="0">
                <a:solidFill>
                  <a:srgbClr val="FF99FF"/>
                </a:solidFill>
              </a:rPr>
              <a:t>ough</a:t>
            </a:r>
            <a:r>
              <a:rPr lang="en-US" altLang="ru-RU" sz="4400" b="1" dirty="0"/>
              <a:t>, or </a:t>
            </a:r>
            <a:r>
              <a:rPr lang="en-US" altLang="ru-RU" sz="4400" b="1" dirty="0">
                <a:solidFill>
                  <a:schemeClr val="accent2"/>
                </a:solidFill>
              </a:rPr>
              <a:t>d</a:t>
            </a:r>
            <a:r>
              <a:rPr lang="en-US" altLang="ru-RU" sz="4400" b="1" u="sng" dirty="0">
                <a:solidFill>
                  <a:schemeClr val="accent2"/>
                </a:solidFill>
              </a:rPr>
              <a:t>ough</a:t>
            </a:r>
            <a:r>
              <a:rPr lang="en-US" altLang="ru-RU" sz="4400" b="1" dirty="0"/>
              <a:t>, or c</a:t>
            </a:r>
            <a:r>
              <a:rPr lang="en-US" altLang="ru-RU" sz="4400" b="1" u="sng" dirty="0"/>
              <a:t>ough</a:t>
            </a:r>
            <a:r>
              <a:rPr lang="en-US" altLang="ru-RU" sz="4400" b="1" dirty="0"/>
              <a:t>?</a:t>
            </a:r>
          </a:p>
          <a:p>
            <a:pPr eaLnBrk="1" hangingPunct="1">
              <a:buFontTx/>
              <a:buNone/>
            </a:pPr>
            <a:r>
              <a:rPr lang="en-US" altLang="ru-RU" sz="4400" b="1" u="sng" dirty="0">
                <a:solidFill>
                  <a:srgbClr val="CC0000"/>
                </a:solidFill>
              </a:rPr>
              <a:t>Hiccough</a:t>
            </a:r>
            <a:r>
              <a:rPr lang="en-US" altLang="ru-RU" sz="4400" b="1" dirty="0"/>
              <a:t> has the sound of </a:t>
            </a:r>
            <a:r>
              <a:rPr lang="en-US" altLang="ru-RU" sz="4400" b="1" u="sng" dirty="0">
                <a:solidFill>
                  <a:srgbClr val="CC0000"/>
                </a:solidFill>
              </a:rPr>
              <a:t>cup</a:t>
            </a:r>
            <a:r>
              <a:rPr lang="en-US" altLang="ru-RU" sz="4400" b="1" dirty="0"/>
              <a:t>.</a:t>
            </a:r>
          </a:p>
          <a:p>
            <a:pPr algn="ctr" eaLnBrk="1" hangingPunct="1">
              <a:buFontTx/>
              <a:buNone/>
            </a:pPr>
            <a:r>
              <a:rPr lang="en-US" altLang="ru-RU" sz="5400" b="1" dirty="0"/>
              <a:t>My advice is give it up!!!</a:t>
            </a:r>
            <a:endParaRPr lang="ru-RU" altLang="ru-RU" sz="5400" b="1" dirty="0"/>
          </a:p>
        </p:txBody>
      </p:sp>
      <p:pic>
        <p:nvPicPr>
          <p:cNvPr id="4" name="12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5886400"/>
            <a:ext cx="562025" cy="5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1159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9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CHAOS</a:t>
            </a:r>
            <a:endParaRPr lang="ru-RU" sz="9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1975"/>
          </a:xfrm>
        </p:spPr>
        <p:txBody>
          <a:bodyPr/>
          <a:lstStyle/>
          <a:p>
            <a:pPr eaLnBrk="1" hangingPunct="1"/>
            <a:r>
              <a:rPr lang="en-US" altLang="ru-RU" sz="4000" b="1">
                <a:solidFill>
                  <a:srgbClr val="FF0000"/>
                </a:solidFill>
              </a:rPr>
              <a:t>TEST YOUR PRONUNCIATION</a:t>
            </a:r>
            <a:endParaRPr lang="ru-RU" altLang="ru-RU" sz="4000" b="1">
              <a:solidFill>
                <a:srgbClr val="FF0000"/>
              </a:solidFill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908050"/>
            <a:ext cx="8964612" cy="561657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ru-RU" sz="3600" b="1" dirty="0"/>
              <a:t>Dearest creature in crea</a:t>
            </a:r>
            <a:r>
              <a:rPr lang="en-US" altLang="ru-RU" sz="3600" b="1" dirty="0">
                <a:solidFill>
                  <a:srgbClr val="FF0000"/>
                </a:solidFill>
              </a:rPr>
              <a:t>tion</a:t>
            </a:r>
            <a:r>
              <a:rPr lang="en-US" altLang="ru-RU" sz="3600" b="1" dirty="0"/>
              <a:t>,</a:t>
            </a:r>
          </a:p>
          <a:p>
            <a:pPr eaLnBrk="1" hangingPunct="1">
              <a:buFontTx/>
              <a:buNone/>
            </a:pPr>
            <a:r>
              <a:rPr lang="en-US" altLang="ru-RU" sz="3600" b="1" dirty="0"/>
              <a:t>Study English pronuncia</a:t>
            </a:r>
            <a:r>
              <a:rPr lang="en-US" altLang="ru-RU" sz="3600" b="1" dirty="0">
                <a:solidFill>
                  <a:srgbClr val="FF0000"/>
                </a:solidFill>
              </a:rPr>
              <a:t>tion</a:t>
            </a:r>
            <a:r>
              <a:rPr lang="en-US" altLang="ru-RU" sz="3600" b="1" dirty="0"/>
              <a:t>.</a:t>
            </a:r>
          </a:p>
          <a:p>
            <a:pPr eaLnBrk="1" hangingPunct="1">
              <a:buFontTx/>
              <a:buNone/>
            </a:pPr>
            <a:r>
              <a:rPr lang="en-US" altLang="ru-RU" sz="3600" b="1" dirty="0"/>
              <a:t>I will teach you in my </a:t>
            </a:r>
            <a:r>
              <a:rPr lang="en-US" altLang="ru-RU" sz="3600" b="1" dirty="0">
                <a:solidFill>
                  <a:srgbClr val="002060"/>
                </a:solidFill>
              </a:rPr>
              <a:t>verse</a:t>
            </a:r>
          </a:p>
          <a:p>
            <a:pPr eaLnBrk="1" hangingPunct="1">
              <a:buFontTx/>
              <a:buNone/>
            </a:pPr>
            <a:r>
              <a:rPr lang="en-US" altLang="ru-RU" sz="3600" b="1" dirty="0"/>
              <a:t>Sounds like </a:t>
            </a:r>
            <a:r>
              <a:rPr lang="en-US" altLang="ru-RU" sz="3600" b="1" dirty="0">
                <a:solidFill>
                  <a:srgbClr val="CC0000"/>
                </a:solidFill>
              </a:rPr>
              <a:t>corpse</a:t>
            </a:r>
            <a:r>
              <a:rPr lang="en-US" altLang="ru-RU" sz="3600" b="1" dirty="0"/>
              <a:t>, </a:t>
            </a:r>
            <a:r>
              <a:rPr lang="en-US" altLang="ru-RU" sz="3600" b="1" dirty="0">
                <a:solidFill>
                  <a:schemeClr val="accent2"/>
                </a:solidFill>
              </a:rPr>
              <a:t>corps</a:t>
            </a:r>
            <a:r>
              <a:rPr lang="en-US" altLang="ru-RU" sz="3600" b="1" dirty="0"/>
              <a:t>, </a:t>
            </a:r>
            <a:r>
              <a:rPr lang="en-US" altLang="ru-RU" sz="3600" b="1" dirty="0">
                <a:solidFill>
                  <a:srgbClr val="CC0000"/>
                </a:solidFill>
              </a:rPr>
              <a:t>horse</a:t>
            </a:r>
            <a:r>
              <a:rPr lang="en-US" altLang="ru-RU" sz="3600" b="1" dirty="0"/>
              <a:t> and</a:t>
            </a:r>
            <a:r>
              <a:rPr lang="ru-RU" altLang="ru-RU" sz="3600" b="1" dirty="0"/>
              <a:t> </a:t>
            </a:r>
            <a:r>
              <a:rPr lang="en-US" altLang="ru-RU" sz="3600" b="1" dirty="0">
                <a:solidFill>
                  <a:srgbClr val="002060"/>
                </a:solidFill>
              </a:rPr>
              <a:t>worse</a:t>
            </a:r>
            <a:r>
              <a:rPr lang="en-US" altLang="ru-RU" sz="3600" b="1" dirty="0"/>
              <a:t>.</a:t>
            </a:r>
          </a:p>
          <a:p>
            <a:pPr eaLnBrk="1" hangingPunct="1">
              <a:buFontTx/>
              <a:buNone/>
            </a:pPr>
            <a:r>
              <a:rPr lang="en-US" altLang="ru-RU" sz="3600" b="1" dirty="0"/>
              <a:t>I will keep you, Suzy, </a:t>
            </a:r>
            <a:r>
              <a:rPr lang="en-US" altLang="ru-RU" sz="3600" b="1" dirty="0">
                <a:solidFill>
                  <a:srgbClr val="CC0000"/>
                </a:solidFill>
              </a:rPr>
              <a:t>busy</a:t>
            </a:r>
            <a:r>
              <a:rPr lang="en-US" altLang="ru-RU" sz="3600" b="1" dirty="0"/>
              <a:t>.</a:t>
            </a:r>
          </a:p>
          <a:p>
            <a:pPr eaLnBrk="1" hangingPunct="1">
              <a:buFontTx/>
              <a:buNone/>
            </a:pPr>
            <a:r>
              <a:rPr lang="en-US" altLang="ru-RU" sz="3600" b="1" dirty="0"/>
              <a:t>Make your head with heat grow </a:t>
            </a:r>
            <a:r>
              <a:rPr lang="en-US" altLang="ru-RU" sz="3600" b="1" dirty="0">
                <a:solidFill>
                  <a:srgbClr val="CC0000"/>
                </a:solidFill>
              </a:rPr>
              <a:t>dizzy</a:t>
            </a:r>
            <a:r>
              <a:rPr lang="en-US" altLang="ru-RU" sz="3600" b="1" dirty="0"/>
              <a:t>.</a:t>
            </a:r>
          </a:p>
          <a:p>
            <a:pPr eaLnBrk="1" hangingPunct="1">
              <a:buFontTx/>
              <a:buNone/>
            </a:pPr>
            <a:r>
              <a:rPr lang="en-US" altLang="ru-RU" sz="3600" b="1" dirty="0">
                <a:solidFill>
                  <a:schemeClr val="accent2"/>
                </a:solidFill>
              </a:rPr>
              <a:t>T</a:t>
            </a:r>
            <a:r>
              <a:rPr lang="en-US" altLang="ru-RU" sz="3600" b="1" u="sng" dirty="0">
                <a:solidFill>
                  <a:schemeClr val="accent2"/>
                </a:solidFill>
              </a:rPr>
              <a:t>ea</a:t>
            </a:r>
            <a:r>
              <a:rPr lang="en-US" altLang="ru-RU" sz="3600" b="1" dirty="0">
                <a:solidFill>
                  <a:schemeClr val="accent2"/>
                </a:solidFill>
              </a:rPr>
              <a:t>r</a:t>
            </a:r>
            <a:r>
              <a:rPr lang="en-US" altLang="ru-RU" sz="3600" b="1" dirty="0"/>
              <a:t> in eye, your dress will </a:t>
            </a:r>
            <a:r>
              <a:rPr lang="en-US" altLang="ru-RU" sz="3600" b="1" dirty="0">
                <a:solidFill>
                  <a:srgbClr val="7030A0"/>
                </a:solidFill>
              </a:rPr>
              <a:t>t</a:t>
            </a:r>
            <a:r>
              <a:rPr lang="en-US" altLang="ru-RU" sz="3600" b="1" u="sng" dirty="0">
                <a:solidFill>
                  <a:srgbClr val="7030A0"/>
                </a:solidFill>
              </a:rPr>
              <a:t>ea</a:t>
            </a:r>
            <a:r>
              <a:rPr lang="en-US" altLang="ru-RU" sz="3600" b="1" dirty="0">
                <a:solidFill>
                  <a:srgbClr val="7030A0"/>
                </a:solidFill>
              </a:rPr>
              <a:t>r</a:t>
            </a:r>
            <a:r>
              <a:rPr lang="en-US" altLang="ru-RU" sz="3600" b="1" dirty="0"/>
              <a:t>.</a:t>
            </a:r>
          </a:p>
          <a:p>
            <a:pPr eaLnBrk="1" hangingPunct="1">
              <a:buFontTx/>
              <a:buNone/>
            </a:pPr>
            <a:r>
              <a:rPr lang="en-US" altLang="ru-RU" sz="3600" b="1" dirty="0"/>
              <a:t>So shall I! Oh hear my </a:t>
            </a:r>
            <a:r>
              <a:rPr lang="en-US" altLang="ru-RU" sz="3600" b="1" dirty="0">
                <a:solidFill>
                  <a:srgbClr val="7030A0"/>
                </a:solidFill>
              </a:rPr>
              <a:t>prayer</a:t>
            </a:r>
            <a:r>
              <a:rPr lang="en-US" altLang="ru-RU" sz="3600" b="1" dirty="0"/>
              <a:t>.</a:t>
            </a:r>
            <a:endParaRPr lang="ru-RU" altLang="ru-RU" sz="3600" b="1" dirty="0"/>
          </a:p>
        </p:txBody>
      </p:sp>
      <p:pic>
        <p:nvPicPr>
          <p:cNvPr id="4" name="1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5739680"/>
            <a:ext cx="586408" cy="586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0119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92" y="260648"/>
            <a:ext cx="9073008" cy="633598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ru-RU" sz="3400" b="1" dirty="0"/>
              <a:t>Just compare </a:t>
            </a:r>
            <a:r>
              <a:rPr lang="en-US" altLang="ru-RU" sz="3400" b="1" dirty="0">
                <a:solidFill>
                  <a:srgbClr val="CC0000"/>
                </a:solidFill>
              </a:rPr>
              <a:t>heart</a:t>
            </a:r>
            <a:r>
              <a:rPr lang="en-US" altLang="ru-RU" sz="3400" b="1" dirty="0"/>
              <a:t>, </a:t>
            </a:r>
            <a:r>
              <a:rPr lang="en-US" altLang="ru-RU" sz="3400" b="1" dirty="0">
                <a:solidFill>
                  <a:schemeClr val="accent2"/>
                </a:solidFill>
              </a:rPr>
              <a:t>beard</a:t>
            </a:r>
            <a:r>
              <a:rPr lang="en-US" altLang="ru-RU" sz="3400" b="1" dirty="0"/>
              <a:t>, and </a:t>
            </a:r>
            <a:r>
              <a:rPr lang="en-US" altLang="ru-RU" sz="3400" b="1" dirty="0">
                <a:solidFill>
                  <a:srgbClr val="006600"/>
                </a:solidFill>
              </a:rPr>
              <a:t>heard</a:t>
            </a:r>
            <a:r>
              <a:rPr lang="en-US" altLang="ru-RU" sz="3400" b="1" dirty="0"/>
              <a:t>.</a:t>
            </a:r>
          </a:p>
          <a:p>
            <a:pPr eaLnBrk="1" hangingPunct="1">
              <a:buFontTx/>
              <a:buNone/>
            </a:pPr>
            <a:r>
              <a:rPr lang="en-US" altLang="ru-RU" sz="3400" b="1" dirty="0"/>
              <a:t>Dies and diet, lord and </a:t>
            </a:r>
            <a:r>
              <a:rPr lang="en-US" altLang="ru-RU" sz="3400" b="1" dirty="0">
                <a:solidFill>
                  <a:srgbClr val="006600"/>
                </a:solidFill>
              </a:rPr>
              <a:t>word</a:t>
            </a:r>
            <a:r>
              <a:rPr lang="en-US" altLang="ru-RU" sz="3400" b="1" dirty="0"/>
              <a:t>,</a:t>
            </a:r>
          </a:p>
          <a:p>
            <a:pPr eaLnBrk="1" hangingPunct="1">
              <a:buFontTx/>
              <a:buNone/>
            </a:pPr>
            <a:r>
              <a:rPr lang="en-US" altLang="ru-RU" sz="3400" b="1" dirty="0">
                <a:solidFill>
                  <a:srgbClr val="CC0000"/>
                </a:solidFill>
              </a:rPr>
              <a:t>Sword</a:t>
            </a:r>
            <a:r>
              <a:rPr lang="en-US" altLang="ru-RU" sz="3400" b="1" dirty="0"/>
              <a:t> and </a:t>
            </a:r>
            <a:r>
              <a:rPr lang="en-US" altLang="ru-RU" sz="3400" b="1" dirty="0">
                <a:solidFill>
                  <a:schemeClr val="accent2"/>
                </a:solidFill>
              </a:rPr>
              <a:t>sward</a:t>
            </a:r>
            <a:r>
              <a:rPr lang="en-US" altLang="ru-RU" sz="3400" b="1" dirty="0"/>
              <a:t>, retain and Britain.</a:t>
            </a:r>
          </a:p>
          <a:p>
            <a:pPr eaLnBrk="1" hangingPunct="1">
              <a:buFontTx/>
              <a:buNone/>
            </a:pPr>
            <a:r>
              <a:rPr lang="en-US" altLang="ru-RU" sz="3400" b="1" dirty="0"/>
              <a:t>(Mind the </a:t>
            </a:r>
            <a:r>
              <a:rPr lang="en-US" altLang="ru-RU" sz="3400" b="1" u="sng" dirty="0">
                <a:solidFill>
                  <a:schemeClr val="accent2"/>
                </a:solidFill>
              </a:rPr>
              <a:t>latter</a:t>
            </a:r>
            <a:r>
              <a:rPr lang="en-US" altLang="ru-RU" sz="3400" b="1" dirty="0"/>
              <a:t>, how it’s written.)</a:t>
            </a:r>
          </a:p>
          <a:p>
            <a:pPr eaLnBrk="1" hangingPunct="1">
              <a:buFontTx/>
              <a:buNone/>
            </a:pPr>
            <a:r>
              <a:rPr lang="en-US" altLang="ru-RU" sz="3400" b="1" dirty="0"/>
              <a:t>Now I surely will not </a:t>
            </a:r>
            <a:r>
              <a:rPr lang="en-US" altLang="ru-RU" sz="3400" b="1" dirty="0">
                <a:solidFill>
                  <a:schemeClr val="accent2"/>
                </a:solidFill>
              </a:rPr>
              <a:t>plague</a:t>
            </a:r>
            <a:r>
              <a:rPr lang="en-US" altLang="ru-RU" sz="3400" b="1" dirty="0"/>
              <a:t> you</a:t>
            </a:r>
          </a:p>
          <a:p>
            <a:pPr eaLnBrk="1" hangingPunct="1">
              <a:buFontTx/>
              <a:buNone/>
            </a:pPr>
            <a:r>
              <a:rPr lang="en-US" altLang="ru-RU" sz="3400" b="1" dirty="0"/>
              <a:t>With such words as </a:t>
            </a:r>
            <a:r>
              <a:rPr lang="en-US" altLang="ru-RU" sz="3400" b="1" dirty="0">
                <a:solidFill>
                  <a:srgbClr val="CC0000"/>
                </a:solidFill>
              </a:rPr>
              <a:t>plaque</a:t>
            </a:r>
            <a:r>
              <a:rPr lang="en-US" altLang="ru-RU" sz="3400" b="1" dirty="0"/>
              <a:t> and </a:t>
            </a:r>
            <a:r>
              <a:rPr lang="en-US" altLang="ru-RU" sz="3400" b="1" dirty="0">
                <a:solidFill>
                  <a:schemeClr val="accent2"/>
                </a:solidFill>
              </a:rPr>
              <a:t>ague</a:t>
            </a:r>
            <a:r>
              <a:rPr lang="en-US" altLang="ru-RU" sz="3400" b="1" dirty="0"/>
              <a:t>.</a:t>
            </a:r>
          </a:p>
          <a:p>
            <a:pPr eaLnBrk="1" hangingPunct="1">
              <a:buFontTx/>
              <a:buNone/>
            </a:pPr>
            <a:r>
              <a:rPr lang="en-US" altLang="ru-RU" sz="3400" b="1" dirty="0"/>
              <a:t>But be careful how you sp</a:t>
            </a:r>
            <a:r>
              <a:rPr lang="en-US" altLang="ru-RU" sz="3400" b="1" u="sng" dirty="0"/>
              <a:t>ea</a:t>
            </a:r>
            <a:r>
              <a:rPr lang="en-US" altLang="ru-RU" sz="3400" b="1" dirty="0"/>
              <a:t>k:</a:t>
            </a:r>
          </a:p>
          <a:p>
            <a:pPr eaLnBrk="1" hangingPunct="1">
              <a:buFontTx/>
              <a:buNone/>
            </a:pPr>
            <a:r>
              <a:rPr lang="en-US" altLang="ru-RU" sz="3400" b="1" dirty="0"/>
              <a:t>Say </a:t>
            </a:r>
            <a:r>
              <a:rPr lang="en-US" altLang="ru-RU" sz="3400" b="1" dirty="0">
                <a:solidFill>
                  <a:schemeClr val="accent2"/>
                </a:solidFill>
              </a:rPr>
              <a:t>break and steak</a:t>
            </a:r>
            <a:r>
              <a:rPr lang="en-US" altLang="ru-RU" sz="3400" b="1" dirty="0"/>
              <a:t>, but </a:t>
            </a:r>
            <a:r>
              <a:rPr lang="en-US" altLang="ru-RU" sz="3400" b="1" dirty="0">
                <a:solidFill>
                  <a:srgbClr val="CC0000"/>
                </a:solidFill>
              </a:rPr>
              <a:t>bleak and str</a:t>
            </a:r>
            <a:r>
              <a:rPr lang="en-US" altLang="ru-RU" sz="3400" b="1" u="sng" dirty="0">
                <a:solidFill>
                  <a:srgbClr val="CC0000"/>
                </a:solidFill>
              </a:rPr>
              <a:t>ea</a:t>
            </a:r>
            <a:r>
              <a:rPr lang="en-US" altLang="ru-RU" sz="3400" b="1" dirty="0">
                <a:solidFill>
                  <a:srgbClr val="CC0000"/>
                </a:solidFill>
              </a:rPr>
              <a:t>k</a:t>
            </a:r>
            <a:r>
              <a:rPr lang="en-US" altLang="ru-RU" sz="3400" b="1" dirty="0"/>
              <a:t>;</a:t>
            </a:r>
          </a:p>
          <a:p>
            <a:pPr eaLnBrk="1" hangingPunct="1">
              <a:buFontTx/>
              <a:buNone/>
            </a:pPr>
            <a:r>
              <a:rPr lang="en-US" altLang="ru-RU" sz="3400" b="1" dirty="0">
                <a:solidFill>
                  <a:srgbClr val="006600"/>
                </a:solidFill>
              </a:rPr>
              <a:t>Cloven</a:t>
            </a:r>
            <a:r>
              <a:rPr lang="en-US" altLang="ru-RU" sz="3400" b="1" dirty="0"/>
              <a:t>, </a:t>
            </a:r>
            <a:r>
              <a:rPr lang="en-US" altLang="ru-RU" sz="3400" b="1" dirty="0">
                <a:solidFill>
                  <a:srgbClr val="CC0000"/>
                </a:solidFill>
              </a:rPr>
              <a:t>oven</a:t>
            </a:r>
            <a:r>
              <a:rPr lang="en-US" altLang="ru-RU" sz="3400" b="1" dirty="0"/>
              <a:t>, </a:t>
            </a:r>
            <a:r>
              <a:rPr lang="en-US" altLang="ru-RU" sz="3400" b="1" dirty="0">
                <a:solidFill>
                  <a:srgbClr val="006600"/>
                </a:solidFill>
              </a:rPr>
              <a:t>how</a:t>
            </a:r>
            <a:r>
              <a:rPr lang="en-US" altLang="ru-RU" sz="3400" b="1" dirty="0"/>
              <a:t> and </a:t>
            </a:r>
            <a:r>
              <a:rPr lang="en-US" altLang="ru-RU" sz="3400" b="1" dirty="0">
                <a:solidFill>
                  <a:srgbClr val="CC0000"/>
                </a:solidFill>
              </a:rPr>
              <a:t>low</a:t>
            </a:r>
            <a:r>
              <a:rPr lang="en-US" altLang="ru-RU" sz="3400" b="1" dirty="0"/>
              <a:t>,</a:t>
            </a:r>
          </a:p>
          <a:p>
            <a:pPr eaLnBrk="1" hangingPunct="1">
              <a:buFontTx/>
              <a:buNone/>
            </a:pPr>
            <a:r>
              <a:rPr lang="en-US" altLang="ru-RU" sz="3400" b="1" dirty="0">
                <a:solidFill>
                  <a:srgbClr val="CC0000"/>
                </a:solidFill>
              </a:rPr>
              <a:t>Script</a:t>
            </a:r>
            <a:r>
              <a:rPr lang="en-US" altLang="ru-RU" sz="3400" b="1" dirty="0"/>
              <a:t>, </a:t>
            </a:r>
            <a:r>
              <a:rPr lang="en-US" altLang="ru-RU" sz="3400" b="1" dirty="0">
                <a:solidFill>
                  <a:srgbClr val="006600"/>
                </a:solidFill>
              </a:rPr>
              <a:t>receipt</a:t>
            </a:r>
            <a:r>
              <a:rPr lang="en-US" altLang="ru-RU" sz="3400" b="1" dirty="0"/>
              <a:t>, show, poem, and </a:t>
            </a:r>
            <a:r>
              <a:rPr lang="en-US" altLang="ru-RU" sz="3400" b="1" dirty="0">
                <a:solidFill>
                  <a:srgbClr val="CC0000"/>
                </a:solidFill>
              </a:rPr>
              <a:t>toe</a:t>
            </a:r>
            <a:r>
              <a:rPr lang="en-US" altLang="ru-RU" sz="3400" b="1" dirty="0"/>
              <a:t>.</a:t>
            </a:r>
            <a:endParaRPr lang="ru-RU" altLang="ru-RU" sz="3400" b="1" dirty="0"/>
          </a:p>
        </p:txBody>
      </p:sp>
      <p:pic>
        <p:nvPicPr>
          <p:cNvPr id="4" name="2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5313" y="5929313"/>
            <a:ext cx="596031" cy="5960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6127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260350"/>
            <a:ext cx="8857108" cy="640901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ru-RU" sz="3600" b="1" dirty="0"/>
              <a:t>Hear me say, devoid of </a:t>
            </a:r>
            <a:r>
              <a:rPr lang="en-US" altLang="ru-RU" sz="3600" b="1" dirty="0">
                <a:solidFill>
                  <a:srgbClr val="C00000"/>
                </a:solidFill>
              </a:rPr>
              <a:t>trickery</a:t>
            </a:r>
            <a:r>
              <a:rPr lang="en-US" altLang="ru-RU" sz="3600" b="1" dirty="0"/>
              <a:t>,</a:t>
            </a:r>
          </a:p>
          <a:p>
            <a:pPr eaLnBrk="1" hangingPunct="1">
              <a:buFontTx/>
              <a:buNone/>
            </a:pPr>
            <a:r>
              <a:rPr lang="en-US" altLang="ru-RU" sz="3600" b="1" dirty="0">
                <a:solidFill>
                  <a:srgbClr val="CC0000"/>
                </a:solidFill>
              </a:rPr>
              <a:t>Daughter</a:t>
            </a:r>
            <a:r>
              <a:rPr lang="en-US" altLang="ru-RU" sz="3600" b="1" dirty="0"/>
              <a:t>, </a:t>
            </a:r>
            <a:r>
              <a:rPr lang="en-US" altLang="ru-RU" sz="3600" b="1" dirty="0">
                <a:solidFill>
                  <a:srgbClr val="006600"/>
                </a:solidFill>
              </a:rPr>
              <a:t>laughter</a:t>
            </a:r>
            <a:r>
              <a:rPr lang="en-US" altLang="ru-RU" sz="3600" b="1" dirty="0"/>
              <a:t>, and </a:t>
            </a:r>
            <a:r>
              <a:rPr lang="en-US" altLang="ru-RU" sz="3600" b="1" dirty="0">
                <a:solidFill>
                  <a:srgbClr val="C00000"/>
                </a:solidFill>
              </a:rPr>
              <a:t>Terpsichore</a:t>
            </a:r>
            <a:r>
              <a:rPr lang="en-US" altLang="ru-RU" sz="3600" b="1" dirty="0"/>
              <a:t>,</a:t>
            </a:r>
          </a:p>
          <a:p>
            <a:pPr eaLnBrk="1" hangingPunct="1">
              <a:buFontTx/>
              <a:buNone/>
            </a:pPr>
            <a:r>
              <a:rPr lang="en-US" altLang="ru-RU" sz="3600" b="1" dirty="0"/>
              <a:t>Typhoid, </a:t>
            </a:r>
            <a:r>
              <a:rPr lang="en-US" altLang="ru-RU" sz="3600" b="1" dirty="0">
                <a:solidFill>
                  <a:schemeClr val="accent2"/>
                </a:solidFill>
              </a:rPr>
              <a:t>measles</a:t>
            </a:r>
            <a:r>
              <a:rPr lang="en-US" altLang="ru-RU" sz="3600" b="1" dirty="0"/>
              <a:t>, </a:t>
            </a:r>
            <a:r>
              <a:rPr lang="en-US" altLang="ru-RU" sz="3600" b="1" dirty="0">
                <a:solidFill>
                  <a:srgbClr val="CC0000"/>
                </a:solidFill>
              </a:rPr>
              <a:t>topsails</a:t>
            </a:r>
            <a:r>
              <a:rPr lang="en-US" altLang="ru-RU" sz="3600" b="1" dirty="0"/>
              <a:t>, </a:t>
            </a:r>
            <a:r>
              <a:rPr lang="en-US" altLang="ru-RU" sz="3600" b="1" dirty="0">
                <a:solidFill>
                  <a:srgbClr val="002060"/>
                </a:solidFill>
              </a:rPr>
              <a:t>aisles</a:t>
            </a:r>
            <a:r>
              <a:rPr lang="en-US" altLang="ru-RU" sz="3600" b="1" dirty="0"/>
              <a:t>,</a:t>
            </a:r>
          </a:p>
          <a:p>
            <a:pPr eaLnBrk="1" hangingPunct="1">
              <a:buFontTx/>
              <a:buNone/>
            </a:pPr>
            <a:r>
              <a:rPr lang="en-US" altLang="ru-RU" sz="3600" b="1" dirty="0">
                <a:solidFill>
                  <a:schemeClr val="accent2"/>
                </a:solidFill>
              </a:rPr>
              <a:t>Exiles</a:t>
            </a:r>
            <a:r>
              <a:rPr lang="en-US" altLang="ru-RU" sz="3600" b="1" dirty="0"/>
              <a:t>, </a:t>
            </a:r>
            <a:r>
              <a:rPr lang="en-US" altLang="ru-RU" sz="3600" b="1" dirty="0">
                <a:solidFill>
                  <a:srgbClr val="CC0000"/>
                </a:solidFill>
              </a:rPr>
              <a:t>similes</a:t>
            </a:r>
            <a:r>
              <a:rPr lang="en-US" altLang="ru-RU" sz="3600" b="1" dirty="0"/>
              <a:t>, and </a:t>
            </a:r>
            <a:r>
              <a:rPr lang="en-US" altLang="ru-RU" sz="3600" b="1" dirty="0">
                <a:solidFill>
                  <a:srgbClr val="002060"/>
                </a:solidFill>
              </a:rPr>
              <a:t>reviles</a:t>
            </a:r>
            <a:r>
              <a:rPr lang="en-US" altLang="ru-RU" sz="3600" b="1" dirty="0"/>
              <a:t>:</a:t>
            </a:r>
          </a:p>
          <a:p>
            <a:pPr eaLnBrk="1" hangingPunct="1">
              <a:buFontTx/>
              <a:buNone/>
            </a:pPr>
            <a:r>
              <a:rPr lang="en-US" altLang="ru-RU" sz="3600" b="1" dirty="0"/>
              <a:t>Scholar, </a:t>
            </a:r>
            <a:r>
              <a:rPr lang="en-US" altLang="ru-RU" sz="3600" b="1" dirty="0">
                <a:solidFill>
                  <a:srgbClr val="006600"/>
                </a:solidFill>
              </a:rPr>
              <a:t>vicar</a:t>
            </a:r>
            <a:r>
              <a:rPr lang="en-US" altLang="ru-RU" sz="3600" b="1" dirty="0"/>
              <a:t>, and </a:t>
            </a:r>
            <a:r>
              <a:rPr lang="en-US" altLang="ru-RU" sz="3600" b="1" dirty="0">
                <a:solidFill>
                  <a:srgbClr val="CC0000"/>
                </a:solidFill>
              </a:rPr>
              <a:t>cigar</a:t>
            </a:r>
            <a:r>
              <a:rPr lang="en-US" altLang="ru-RU" sz="3600" b="1" dirty="0"/>
              <a:t>,</a:t>
            </a:r>
          </a:p>
          <a:p>
            <a:pPr eaLnBrk="1" hangingPunct="1">
              <a:buFontTx/>
              <a:buNone/>
            </a:pPr>
            <a:r>
              <a:rPr lang="en-US" altLang="ru-RU" sz="3600" b="1" dirty="0"/>
              <a:t>Solar, </a:t>
            </a:r>
            <a:r>
              <a:rPr lang="en-US" altLang="ru-RU" sz="3600" b="1" dirty="0">
                <a:solidFill>
                  <a:srgbClr val="CC0000"/>
                </a:solidFill>
              </a:rPr>
              <a:t>mica</a:t>
            </a:r>
            <a:r>
              <a:rPr lang="en-US" altLang="ru-RU" sz="3600" b="1" dirty="0"/>
              <a:t>, war and </a:t>
            </a:r>
            <a:r>
              <a:rPr lang="en-US" altLang="ru-RU" sz="3600" b="1" dirty="0">
                <a:solidFill>
                  <a:srgbClr val="CC0000"/>
                </a:solidFill>
              </a:rPr>
              <a:t>far</a:t>
            </a:r>
            <a:r>
              <a:rPr lang="en-US" altLang="ru-RU" sz="3600" b="1" dirty="0"/>
              <a:t>:</a:t>
            </a:r>
          </a:p>
          <a:p>
            <a:pPr eaLnBrk="1" hangingPunct="1">
              <a:buFontTx/>
              <a:buNone/>
            </a:pPr>
            <a:r>
              <a:rPr lang="en-US" altLang="ru-RU" sz="3600" b="1" dirty="0"/>
              <a:t>One, </a:t>
            </a:r>
            <a:r>
              <a:rPr lang="en-US" altLang="ru-RU" sz="3600" b="1" dirty="0">
                <a:solidFill>
                  <a:srgbClr val="CC0000"/>
                </a:solidFill>
              </a:rPr>
              <a:t>anemone</a:t>
            </a:r>
            <a:r>
              <a:rPr lang="en-US" altLang="ru-RU" sz="3600" b="1" dirty="0"/>
              <a:t>, </a:t>
            </a:r>
            <a:r>
              <a:rPr lang="en-US" altLang="ru-RU" sz="3600" b="1" dirty="0">
                <a:solidFill>
                  <a:srgbClr val="006600"/>
                </a:solidFill>
              </a:rPr>
              <a:t>Balmoral</a:t>
            </a:r>
            <a:r>
              <a:rPr lang="en-US" altLang="ru-RU" sz="3600" b="1" dirty="0"/>
              <a:t>,</a:t>
            </a:r>
          </a:p>
          <a:p>
            <a:pPr eaLnBrk="1" hangingPunct="1">
              <a:buFontTx/>
              <a:buNone/>
            </a:pPr>
            <a:r>
              <a:rPr lang="en-US" altLang="ru-RU" sz="3600" b="1" dirty="0"/>
              <a:t>Kitchen, </a:t>
            </a:r>
            <a:r>
              <a:rPr lang="en-US" altLang="ru-RU" sz="3600" b="1" dirty="0">
                <a:solidFill>
                  <a:srgbClr val="CC0000"/>
                </a:solidFill>
              </a:rPr>
              <a:t>lichen</a:t>
            </a:r>
            <a:r>
              <a:rPr lang="en-US" altLang="ru-RU" sz="3600" b="1" dirty="0"/>
              <a:t>, laundry, </a:t>
            </a:r>
            <a:r>
              <a:rPr lang="en-US" altLang="ru-RU" sz="3600" b="1" dirty="0">
                <a:solidFill>
                  <a:srgbClr val="006600"/>
                </a:solidFill>
              </a:rPr>
              <a:t>laurel</a:t>
            </a:r>
            <a:r>
              <a:rPr lang="en-US" altLang="ru-RU" sz="3600" b="1" dirty="0"/>
              <a:t>;</a:t>
            </a:r>
          </a:p>
          <a:p>
            <a:pPr eaLnBrk="1" hangingPunct="1">
              <a:buFontTx/>
              <a:buNone/>
            </a:pPr>
            <a:r>
              <a:rPr lang="en-US" altLang="ru-RU" sz="3600" b="1" dirty="0">
                <a:solidFill>
                  <a:srgbClr val="CC0000"/>
                </a:solidFill>
              </a:rPr>
              <a:t>Gertrude</a:t>
            </a:r>
            <a:r>
              <a:rPr lang="en-US" altLang="ru-RU" sz="3600" b="1" dirty="0"/>
              <a:t>, </a:t>
            </a:r>
            <a:r>
              <a:rPr lang="en-US" altLang="ru-RU" sz="3600" b="1" dirty="0">
                <a:solidFill>
                  <a:srgbClr val="006600"/>
                </a:solidFill>
              </a:rPr>
              <a:t>German</a:t>
            </a:r>
            <a:r>
              <a:rPr lang="en-US" altLang="ru-RU" sz="3600" b="1" dirty="0"/>
              <a:t>, wind and mind,</a:t>
            </a:r>
          </a:p>
          <a:p>
            <a:pPr eaLnBrk="1" hangingPunct="1">
              <a:buFontTx/>
              <a:buNone/>
            </a:pPr>
            <a:r>
              <a:rPr lang="en-US" altLang="ru-RU" sz="3600" b="1" dirty="0"/>
              <a:t>Scene, </a:t>
            </a:r>
            <a:r>
              <a:rPr lang="en-US" altLang="ru-RU" sz="3600" b="1" dirty="0">
                <a:solidFill>
                  <a:srgbClr val="006600"/>
                </a:solidFill>
              </a:rPr>
              <a:t>Melpomene</a:t>
            </a:r>
            <a:r>
              <a:rPr lang="en-US" altLang="ru-RU" sz="3600" b="1" dirty="0"/>
              <a:t>, mankind.</a:t>
            </a:r>
            <a:endParaRPr lang="ru-RU" altLang="ru-RU" sz="3600" b="1" dirty="0"/>
          </a:p>
        </p:txBody>
      </p:sp>
      <p:pic>
        <p:nvPicPr>
          <p:cNvPr id="4" name="3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3875" y="5700961"/>
            <a:ext cx="604589" cy="6045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8452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16632"/>
            <a:ext cx="8785100" cy="65976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ru-RU" sz="3600" b="1" dirty="0">
                <a:solidFill>
                  <a:srgbClr val="006600"/>
                </a:solidFill>
              </a:rPr>
              <a:t>Bille</a:t>
            </a:r>
            <a:r>
              <a:rPr lang="en-US" altLang="ru-RU" sz="3600" b="1" u="sng" dirty="0">
                <a:solidFill>
                  <a:srgbClr val="006600"/>
                </a:solidFill>
              </a:rPr>
              <a:t>t</a:t>
            </a:r>
            <a:r>
              <a:rPr lang="en-US" altLang="ru-RU" sz="3600" b="1" dirty="0"/>
              <a:t> does not rhyme with </a:t>
            </a:r>
            <a:r>
              <a:rPr lang="en-US" altLang="ru-RU" sz="3600" b="1" dirty="0">
                <a:solidFill>
                  <a:srgbClr val="CC0000"/>
                </a:solidFill>
              </a:rPr>
              <a:t>ballet</a:t>
            </a:r>
            <a:r>
              <a:rPr lang="en-US" altLang="ru-RU" sz="3600" b="1" dirty="0"/>
              <a:t>.</a:t>
            </a:r>
          </a:p>
          <a:p>
            <a:pPr eaLnBrk="1" hangingPunct="1">
              <a:buFontTx/>
              <a:buNone/>
            </a:pPr>
            <a:r>
              <a:rPr lang="en-US" altLang="ru-RU" sz="3600" b="1" dirty="0">
                <a:solidFill>
                  <a:srgbClr val="CC0000"/>
                </a:solidFill>
              </a:rPr>
              <a:t>Bouquet</a:t>
            </a:r>
            <a:r>
              <a:rPr lang="en-US" altLang="ru-RU" sz="3600" b="1" dirty="0"/>
              <a:t>, </a:t>
            </a:r>
            <a:r>
              <a:rPr lang="en-US" altLang="ru-RU" sz="3600" b="1" dirty="0">
                <a:solidFill>
                  <a:srgbClr val="006600"/>
                </a:solidFill>
              </a:rPr>
              <a:t>walle</a:t>
            </a:r>
            <a:r>
              <a:rPr lang="en-US" altLang="ru-RU" sz="3600" b="1" u="sng" dirty="0">
                <a:solidFill>
                  <a:srgbClr val="006600"/>
                </a:solidFill>
              </a:rPr>
              <a:t>t</a:t>
            </a:r>
            <a:r>
              <a:rPr lang="en-US" altLang="ru-RU" sz="3600" b="1" dirty="0"/>
              <a:t>, </a:t>
            </a:r>
            <a:r>
              <a:rPr lang="en-US" altLang="ru-RU" sz="3600" b="1" dirty="0">
                <a:solidFill>
                  <a:schemeClr val="accent2"/>
                </a:solidFill>
              </a:rPr>
              <a:t>malle</a:t>
            </a:r>
            <a:r>
              <a:rPr lang="en-US" altLang="ru-RU" sz="3600" b="1" u="sng" dirty="0">
                <a:solidFill>
                  <a:schemeClr val="accent2"/>
                </a:solidFill>
              </a:rPr>
              <a:t>t</a:t>
            </a:r>
            <a:r>
              <a:rPr lang="en-US" altLang="ru-RU" sz="3600" b="1" dirty="0"/>
              <a:t>, </a:t>
            </a:r>
            <a:r>
              <a:rPr lang="en-US" altLang="ru-RU" sz="3600" b="1" dirty="0">
                <a:solidFill>
                  <a:srgbClr val="CC0000"/>
                </a:solidFill>
              </a:rPr>
              <a:t>chalet</a:t>
            </a:r>
            <a:r>
              <a:rPr lang="en-US" altLang="ru-RU" sz="3600" b="1" dirty="0"/>
              <a:t>.</a:t>
            </a:r>
          </a:p>
          <a:p>
            <a:pPr eaLnBrk="1" hangingPunct="1">
              <a:buFontTx/>
              <a:buNone/>
            </a:pPr>
            <a:r>
              <a:rPr lang="en-US" altLang="ru-RU" sz="3600" b="1" dirty="0">
                <a:solidFill>
                  <a:schemeClr val="accent2"/>
                </a:solidFill>
              </a:rPr>
              <a:t>Blood and flood</a:t>
            </a:r>
            <a:r>
              <a:rPr lang="en-US" altLang="ru-RU" sz="3600" b="1" dirty="0"/>
              <a:t> are not like </a:t>
            </a:r>
            <a:r>
              <a:rPr lang="en-US" altLang="ru-RU" sz="3600" b="1" dirty="0">
                <a:solidFill>
                  <a:schemeClr val="accent2"/>
                </a:solidFill>
              </a:rPr>
              <a:t>food</a:t>
            </a:r>
            <a:r>
              <a:rPr lang="en-US" altLang="ru-RU" sz="3600" b="1" dirty="0"/>
              <a:t>.</a:t>
            </a:r>
          </a:p>
          <a:p>
            <a:pPr eaLnBrk="1" hangingPunct="1">
              <a:buFontTx/>
              <a:buNone/>
            </a:pPr>
            <a:r>
              <a:rPr lang="en-US" altLang="ru-RU" sz="3600" b="1" dirty="0"/>
              <a:t>Nor is </a:t>
            </a:r>
            <a:r>
              <a:rPr lang="en-US" altLang="ru-RU" sz="3600" b="1" dirty="0" err="1">
                <a:solidFill>
                  <a:srgbClr val="CC0000"/>
                </a:solidFill>
              </a:rPr>
              <a:t>mould</a:t>
            </a:r>
            <a:r>
              <a:rPr lang="en-US" altLang="ru-RU" sz="3600" b="1" dirty="0"/>
              <a:t> like should and </a:t>
            </a:r>
            <a:r>
              <a:rPr lang="en-US" altLang="ru-RU" sz="3600" b="1" dirty="0">
                <a:solidFill>
                  <a:schemeClr val="accent2"/>
                </a:solidFill>
              </a:rPr>
              <a:t>would</a:t>
            </a:r>
            <a:r>
              <a:rPr lang="en-US" altLang="ru-RU" sz="3600" b="1" dirty="0"/>
              <a:t>.</a:t>
            </a:r>
          </a:p>
          <a:p>
            <a:pPr eaLnBrk="1" hangingPunct="1">
              <a:buFontTx/>
              <a:buNone/>
            </a:pPr>
            <a:r>
              <a:rPr lang="en-US" altLang="ru-RU" sz="3600" b="1" dirty="0">
                <a:solidFill>
                  <a:srgbClr val="CC0000"/>
                </a:solidFill>
              </a:rPr>
              <a:t>Viscous</a:t>
            </a:r>
            <a:r>
              <a:rPr lang="en-US" altLang="ru-RU" sz="3600" b="1" dirty="0"/>
              <a:t>, </a:t>
            </a:r>
            <a:r>
              <a:rPr lang="en-US" altLang="ru-RU" sz="3600" b="1" dirty="0">
                <a:solidFill>
                  <a:srgbClr val="006600"/>
                </a:solidFill>
              </a:rPr>
              <a:t>viscount</a:t>
            </a:r>
            <a:r>
              <a:rPr lang="en-US" altLang="ru-RU" sz="3600" b="1" dirty="0"/>
              <a:t>, </a:t>
            </a:r>
            <a:r>
              <a:rPr lang="en-US" altLang="ru-RU" sz="3600" b="1" dirty="0">
                <a:solidFill>
                  <a:srgbClr val="CC0000"/>
                </a:solidFill>
              </a:rPr>
              <a:t>load</a:t>
            </a:r>
            <a:r>
              <a:rPr lang="en-US" altLang="ru-RU" sz="3600" b="1" dirty="0"/>
              <a:t> and </a:t>
            </a:r>
            <a:r>
              <a:rPr lang="en-US" altLang="ru-RU" sz="3600" b="1" dirty="0">
                <a:solidFill>
                  <a:schemeClr val="accent2"/>
                </a:solidFill>
              </a:rPr>
              <a:t>broad.</a:t>
            </a:r>
          </a:p>
          <a:p>
            <a:pPr eaLnBrk="1" hangingPunct="1">
              <a:buFontTx/>
              <a:buNone/>
            </a:pPr>
            <a:r>
              <a:rPr lang="en-US" altLang="ru-RU" sz="3600" b="1" dirty="0"/>
              <a:t>Toward, to forward, to </a:t>
            </a:r>
            <a:r>
              <a:rPr lang="en-US" altLang="ru-RU" sz="3600" b="1" dirty="0">
                <a:solidFill>
                  <a:schemeClr val="accent2"/>
                </a:solidFill>
              </a:rPr>
              <a:t>reward</a:t>
            </a:r>
            <a:r>
              <a:rPr lang="en-US" altLang="ru-RU" sz="3600" b="1" dirty="0"/>
              <a:t>.</a:t>
            </a:r>
          </a:p>
          <a:p>
            <a:pPr eaLnBrk="1" hangingPunct="1">
              <a:buFontTx/>
              <a:buNone/>
            </a:pPr>
            <a:r>
              <a:rPr lang="en-US" altLang="ru-RU" sz="3600" b="1" dirty="0"/>
              <a:t>And your pronunciation’s </a:t>
            </a:r>
            <a:r>
              <a:rPr lang="en-US" altLang="ru-RU" sz="3600" b="1" dirty="0">
                <a:solidFill>
                  <a:srgbClr val="CC0000"/>
                </a:solidFill>
              </a:rPr>
              <a:t>OK</a:t>
            </a:r>
          </a:p>
          <a:p>
            <a:pPr eaLnBrk="1" hangingPunct="1">
              <a:buFontTx/>
              <a:buNone/>
            </a:pPr>
            <a:r>
              <a:rPr lang="en-US" altLang="ru-RU" sz="3600" b="1" dirty="0"/>
              <a:t>When you correctly say </a:t>
            </a:r>
            <a:r>
              <a:rPr lang="en-US" altLang="ru-RU" sz="3600" b="1" dirty="0">
                <a:solidFill>
                  <a:srgbClr val="CC0000"/>
                </a:solidFill>
              </a:rPr>
              <a:t>croquet</a:t>
            </a:r>
            <a:r>
              <a:rPr lang="en-US" altLang="ru-RU" sz="3600" b="1" dirty="0"/>
              <a:t>.</a:t>
            </a:r>
          </a:p>
          <a:p>
            <a:pPr eaLnBrk="1" hangingPunct="1">
              <a:buFontTx/>
              <a:buNone/>
            </a:pPr>
            <a:r>
              <a:rPr lang="en-US" altLang="ru-RU" sz="3600" b="1" dirty="0"/>
              <a:t>Rounded, </a:t>
            </a:r>
            <a:r>
              <a:rPr lang="en-US" altLang="ru-RU" sz="3600" b="1" dirty="0">
                <a:solidFill>
                  <a:srgbClr val="CC0000"/>
                </a:solidFill>
              </a:rPr>
              <a:t>wounded</a:t>
            </a:r>
            <a:r>
              <a:rPr lang="en-US" altLang="ru-RU" sz="3600" b="1" dirty="0"/>
              <a:t>, grieve and </a:t>
            </a:r>
            <a:r>
              <a:rPr lang="en-US" altLang="ru-RU" sz="3600" b="1" dirty="0">
                <a:solidFill>
                  <a:srgbClr val="006600"/>
                </a:solidFill>
              </a:rPr>
              <a:t>sieve</a:t>
            </a:r>
            <a:r>
              <a:rPr lang="en-US" altLang="ru-RU" sz="3600" b="1" dirty="0"/>
              <a:t>,</a:t>
            </a:r>
          </a:p>
          <a:p>
            <a:pPr eaLnBrk="1" hangingPunct="1">
              <a:buFontTx/>
              <a:buNone/>
            </a:pPr>
            <a:r>
              <a:rPr lang="en-US" altLang="ru-RU" sz="3600" b="1" dirty="0"/>
              <a:t>Friend and fiend, alive and </a:t>
            </a:r>
            <a:r>
              <a:rPr lang="en-US" altLang="ru-RU" sz="3600" b="1" dirty="0">
                <a:solidFill>
                  <a:srgbClr val="006600"/>
                </a:solidFill>
              </a:rPr>
              <a:t>live</a:t>
            </a:r>
            <a:r>
              <a:rPr lang="en-US" altLang="ru-RU" sz="3600" b="1" dirty="0"/>
              <a:t>.</a:t>
            </a:r>
            <a:endParaRPr lang="ru-RU" altLang="ru-RU" sz="3600" b="1" dirty="0"/>
          </a:p>
        </p:txBody>
      </p:sp>
      <p:pic>
        <p:nvPicPr>
          <p:cNvPr id="4" name="4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0432" y="6037932"/>
            <a:ext cx="504180" cy="504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7567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50" y="0"/>
            <a:ext cx="9288463" cy="67421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ru-RU" b="1" dirty="0">
                <a:solidFill>
                  <a:srgbClr val="006600"/>
                </a:solidFill>
              </a:rPr>
              <a:t>Ivy</a:t>
            </a:r>
            <a:r>
              <a:rPr lang="en-US" altLang="ru-RU" b="1" dirty="0"/>
              <a:t>, </a:t>
            </a:r>
            <a:r>
              <a:rPr lang="en-US" altLang="ru-RU" b="1" dirty="0">
                <a:solidFill>
                  <a:srgbClr val="CC0000"/>
                </a:solidFill>
              </a:rPr>
              <a:t>privy</a:t>
            </a:r>
            <a:r>
              <a:rPr lang="en-US" altLang="ru-RU" b="1" dirty="0"/>
              <a:t>, famous; </a:t>
            </a:r>
            <a:r>
              <a:rPr lang="en-US" altLang="ru-RU" b="1" dirty="0" err="1">
                <a:solidFill>
                  <a:srgbClr val="CC0000"/>
                </a:solidFill>
              </a:rPr>
              <a:t>clamour</a:t>
            </a:r>
            <a:endParaRPr lang="en-US" altLang="ru-RU" b="1" dirty="0">
              <a:solidFill>
                <a:srgbClr val="CC00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ru-RU" b="1" dirty="0"/>
              <a:t>And </a:t>
            </a:r>
            <a:r>
              <a:rPr lang="en-US" altLang="ru-RU" b="1" dirty="0" err="1"/>
              <a:t>enamour</a:t>
            </a:r>
            <a:r>
              <a:rPr lang="en-US" altLang="ru-RU" b="1" dirty="0"/>
              <a:t> rhyme with </a:t>
            </a:r>
            <a:r>
              <a:rPr lang="en-US" altLang="ru-RU" b="1" dirty="0">
                <a:solidFill>
                  <a:srgbClr val="CC0000"/>
                </a:solidFill>
              </a:rPr>
              <a:t>hammer</a:t>
            </a:r>
            <a:r>
              <a:rPr lang="en-US" altLang="ru-RU" b="1" dirty="0"/>
              <a:t>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ru-RU" b="1" dirty="0"/>
              <a:t>River, rival, tomb, bomb, </a:t>
            </a:r>
            <a:r>
              <a:rPr lang="en-US" altLang="ru-RU" b="1" dirty="0">
                <a:solidFill>
                  <a:schemeClr val="accent2"/>
                </a:solidFill>
              </a:rPr>
              <a:t>comb</a:t>
            </a:r>
            <a:r>
              <a:rPr lang="en-US" altLang="ru-RU" b="1" dirty="0"/>
              <a:t>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ru-RU" b="1" dirty="0"/>
              <a:t>Doll and roll and some and </a:t>
            </a:r>
            <a:r>
              <a:rPr lang="en-US" altLang="ru-RU" b="1" dirty="0">
                <a:solidFill>
                  <a:schemeClr val="accent2"/>
                </a:solidFill>
              </a:rPr>
              <a:t>home</a:t>
            </a:r>
            <a:r>
              <a:rPr lang="en-US" altLang="ru-RU" b="1" dirty="0"/>
              <a:t>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ru-RU" b="1" dirty="0">
                <a:solidFill>
                  <a:srgbClr val="CC0000"/>
                </a:solidFill>
              </a:rPr>
              <a:t>Stranger</a:t>
            </a:r>
            <a:r>
              <a:rPr lang="en-US" altLang="ru-RU" b="1" dirty="0"/>
              <a:t> does not rhyme with </a:t>
            </a:r>
            <a:r>
              <a:rPr lang="en-US" altLang="ru-RU" b="1" dirty="0">
                <a:solidFill>
                  <a:srgbClr val="CC0000"/>
                </a:solidFill>
              </a:rPr>
              <a:t>anger</a:t>
            </a:r>
            <a:r>
              <a:rPr lang="en-US" altLang="ru-RU" b="1" dirty="0"/>
              <a:t>,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ru-RU" b="1" dirty="0"/>
              <a:t>Neither does </a:t>
            </a:r>
            <a:r>
              <a:rPr lang="en-US" altLang="ru-RU" b="1" dirty="0">
                <a:solidFill>
                  <a:srgbClr val="006600"/>
                </a:solidFill>
              </a:rPr>
              <a:t>devour</a:t>
            </a:r>
            <a:r>
              <a:rPr lang="en-US" altLang="ru-RU" b="1" dirty="0"/>
              <a:t> with </a:t>
            </a:r>
            <a:r>
              <a:rPr lang="en-US" altLang="ru-RU" b="1" dirty="0" err="1">
                <a:solidFill>
                  <a:srgbClr val="CC0000"/>
                </a:solidFill>
              </a:rPr>
              <a:t>clangour</a:t>
            </a:r>
            <a:r>
              <a:rPr lang="en-US" altLang="ru-RU" b="1" dirty="0"/>
              <a:t>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ru-RU" b="1" dirty="0">
                <a:solidFill>
                  <a:srgbClr val="CC0000"/>
                </a:solidFill>
              </a:rPr>
              <a:t>Souls</a:t>
            </a:r>
            <a:r>
              <a:rPr lang="en-US" altLang="ru-RU" b="1" dirty="0"/>
              <a:t> but </a:t>
            </a:r>
            <a:r>
              <a:rPr lang="en-US" altLang="ru-RU" b="1" dirty="0">
                <a:solidFill>
                  <a:srgbClr val="006600"/>
                </a:solidFill>
              </a:rPr>
              <a:t>foul</a:t>
            </a:r>
            <a:r>
              <a:rPr lang="en-US" altLang="ru-RU" b="1" dirty="0"/>
              <a:t>, </a:t>
            </a:r>
            <a:r>
              <a:rPr lang="en-US" altLang="ru-RU" b="1" dirty="0">
                <a:solidFill>
                  <a:srgbClr val="CC0000"/>
                </a:solidFill>
              </a:rPr>
              <a:t>haunt</a:t>
            </a:r>
            <a:r>
              <a:rPr lang="en-US" altLang="ru-RU" b="1" dirty="0"/>
              <a:t> but </a:t>
            </a:r>
            <a:r>
              <a:rPr lang="en-US" altLang="ru-RU" b="1" dirty="0">
                <a:solidFill>
                  <a:schemeClr val="accent2"/>
                </a:solidFill>
              </a:rPr>
              <a:t>aunt</a:t>
            </a:r>
            <a:r>
              <a:rPr lang="en-US" altLang="ru-RU" b="1" dirty="0"/>
              <a:t>,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ru-RU" b="1" dirty="0"/>
              <a:t>Font, </a:t>
            </a:r>
            <a:r>
              <a:rPr lang="en-US" altLang="ru-RU" b="1" dirty="0">
                <a:solidFill>
                  <a:schemeClr val="accent2"/>
                </a:solidFill>
              </a:rPr>
              <a:t>front</a:t>
            </a:r>
            <a:r>
              <a:rPr lang="en-US" altLang="ru-RU" b="1" dirty="0"/>
              <a:t>, wont, </a:t>
            </a:r>
            <a:r>
              <a:rPr lang="en-US" altLang="ru-RU" b="1" dirty="0">
                <a:solidFill>
                  <a:schemeClr val="accent2"/>
                </a:solidFill>
              </a:rPr>
              <a:t>want</a:t>
            </a:r>
            <a:r>
              <a:rPr lang="en-US" altLang="ru-RU" b="1" dirty="0"/>
              <a:t>, grand, and </a:t>
            </a:r>
            <a:r>
              <a:rPr lang="en-US" altLang="ru-RU" b="1" dirty="0">
                <a:solidFill>
                  <a:schemeClr val="accent2"/>
                </a:solidFill>
              </a:rPr>
              <a:t>grant</a:t>
            </a:r>
            <a:r>
              <a:rPr lang="en-US" altLang="ru-RU" b="1" dirty="0"/>
              <a:t>,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ru-RU" b="1" u="sng" dirty="0"/>
              <a:t>Shoes, goes, does.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ru-RU" b="1" dirty="0"/>
              <a:t>Now first say</a:t>
            </a:r>
            <a:r>
              <a:rPr lang="en-US" altLang="ru-RU" b="1" dirty="0">
                <a:solidFill>
                  <a:schemeClr val="accent2"/>
                </a:solidFill>
              </a:rPr>
              <a:t> </a:t>
            </a:r>
            <a:r>
              <a:rPr lang="en-US" altLang="ru-RU" b="1" dirty="0">
                <a:solidFill>
                  <a:srgbClr val="006600"/>
                </a:solidFill>
              </a:rPr>
              <a:t>finger</a:t>
            </a:r>
            <a:r>
              <a:rPr lang="en-US" altLang="ru-RU" b="1" dirty="0"/>
              <a:t>,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ru-RU" sz="3000" b="1" dirty="0"/>
              <a:t>And then singer, ginger, </a:t>
            </a:r>
            <a:r>
              <a:rPr lang="en-US" altLang="ru-RU" sz="3000" b="1" dirty="0">
                <a:solidFill>
                  <a:srgbClr val="006600"/>
                </a:solidFill>
              </a:rPr>
              <a:t>linger</a:t>
            </a:r>
            <a:r>
              <a:rPr lang="en-US" altLang="ru-RU" sz="3000" b="1" dirty="0"/>
              <a:t>,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ru-RU" sz="3000" b="1" dirty="0">
                <a:solidFill>
                  <a:srgbClr val="CC0000"/>
                </a:solidFill>
              </a:rPr>
              <a:t>R</a:t>
            </a:r>
            <a:r>
              <a:rPr lang="en-US" altLang="ru-RU" sz="3000" b="1" dirty="0">
                <a:solidFill>
                  <a:srgbClr val="006600"/>
                </a:solidFill>
              </a:rPr>
              <a:t>ea</a:t>
            </a:r>
            <a:r>
              <a:rPr lang="en-US" altLang="ru-RU" sz="3000" b="1" dirty="0">
                <a:solidFill>
                  <a:srgbClr val="CC0000"/>
                </a:solidFill>
              </a:rPr>
              <a:t>l, z</a:t>
            </a:r>
            <a:r>
              <a:rPr lang="en-US" altLang="ru-RU" sz="3000" b="1" dirty="0">
                <a:solidFill>
                  <a:srgbClr val="002060"/>
                </a:solidFill>
              </a:rPr>
              <a:t>ea</a:t>
            </a:r>
            <a:r>
              <a:rPr lang="en-US" altLang="ru-RU" sz="3000" b="1" dirty="0">
                <a:solidFill>
                  <a:srgbClr val="CC0000"/>
                </a:solidFill>
              </a:rPr>
              <a:t>l, m</a:t>
            </a:r>
            <a:r>
              <a:rPr lang="en-US" altLang="ru-RU" sz="3000" b="1" u="sng" dirty="0">
                <a:solidFill>
                  <a:srgbClr val="C00000"/>
                </a:solidFill>
              </a:rPr>
              <a:t>au</a:t>
            </a:r>
            <a:r>
              <a:rPr lang="en-US" altLang="ru-RU" sz="3000" b="1" dirty="0">
                <a:solidFill>
                  <a:srgbClr val="CC0000"/>
                </a:solidFill>
              </a:rPr>
              <a:t>ve, g</a:t>
            </a:r>
            <a:r>
              <a:rPr lang="en-US" altLang="ru-RU" sz="3000" b="1" u="sng" dirty="0">
                <a:solidFill>
                  <a:srgbClr val="002060"/>
                </a:solidFill>
              </a:rPr>
              <a:t>au</a:t>
            </a:r>
            <a:r>
              <a:rPr lang="en-US" altLang="ru-RU" sz="3000" b="1" dirty="0">
                <a:solidFill>
                  <a:srgbClr val="CC0000"/>
                </a:solidFill>
              </a:rPr>
              <a:t>ze, g</a:t>
            </a:r>
            <a:r>
              <a:rPr lang="en-US" altLang="ru-RU" sz="3000" b="1" u="sng" dirty="0">
                <a:solidFill>
                  <a:srgbClr val="CC0000"/>
                </a:solidFill>
              </a:rPr>
              <a:t>ou</a:t>
            </a:r>
            <a:r>
              <a:rPr lang="en-US" altLang="ru-RU" sz="3000" b="1" dirty="0">
                <a:solidFill>
                  <a:srgbClr val="CC0000"/>
                </a:solidFill>
              </a:rPr>
              <a:t>ge and </a:t>
            </a:r>
            <a:r>
              <a:rPr lang="en-US" altLang="ru-RU" sz="3000" b="1" dirty="0">
                <a:solidFill>
                  <a:srgbClr val="006600"/>
                </a:solidFill>
              </a:rPr>
              <a:t>g</a:t>
            </a:r>
            <a:r>
              <a:rPr lang="en-US" altLang="ru-RU" sz="3000" b="1" u="sng" dirty="0">
                <a:solidFill>
                  <a:srgbClr val="006600"/>
                </a:solidFill>
              </a:rPr>
              <a:t>au</a:t>
            </a:r>
            <a:r>
              <a:rPr lang="en-US" altLang="ru-RU" sz="3000" b="1" dirty="0">
                <a:solidFill>
                  <a:srgbClr val="006600"/>
                </a:solidFill>
              </a:rPr>
              <a:t>ge</a:t>
            </a:r>
            <a:r>
              <a:rPr lang="en-US" altLang="ru-RU" sz="3000" b="1" dirty="0"/>
              <a:t>,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ru-RU" sz="3000" b="1" dirty="0"/>
              <a:t>Marriage, foliage, mirage, and </a:t>
            </a:r>
            <a:r>
              <a:rPr lang="en-US" altLang="ru-RU" sz="3000" b="1" dirty="0">
                <a:solidFill>
                  <a:srgbClr val="006600"/>
                </a:solidFill>
              </a:rPr>
              <a:t>age</a:t>
            </a:r>
            <a:r>
              <a:rPr lang="en-US" altLang="ru-RU" sz="3000" b="1" dirty="0"/>
              <a:t>.</a:t>
            </a:r>
            <a:endParaRPr lang="ru-RU" altLang="ru-RU" sz="3000" b="1" dirty="0"/>
          </a:p>
        </p:txBody>
      </p:sp>
      <p:pic>
        <p:nvPicPr>
          <p:cNvPr id="4" name="5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5966048"/>
            <a:ext cx="648072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783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88640"/>
            <a:ext cx="8856984" cy="666936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ru-RU" sz="3000" b="1" dirty="0"/>
              <a:t>Query does not rhyme with </a:t>
            </a:r>
            <a:r>
              <a:rPr lang="en-US" altLang="ru-RU" sz="3000" b="1" dirty="0">
                <a:solidFill>
                  <a:srgbClr val="CC0000"/>
                </a:solidFill>
              </a:rPr>
              <a:t>very</a:t>
            </a:r>
            <a:r>
              <a:rPr lang="en-US" altLang="ru-RU" sz="3000" b="1" dirty="0"/>
              <a:t>,</a:t>
            </a:r>
          </a:p>
          <a:p>
            <a:pPr eaLnBrk="1" hangingPunct="1">
              <a:buFontTx/>
              <a:buNone/>
            </a:pPr>
            <a:r>
              <a:rPr lang="en-US" altLang="ru-RU" sz="3000" b="1" dirty="0"/>
              <a:t>Nor does </a:t>
            </a:r>
            <a:r>
              <a:rPr lang="en-US" altLang="ru-RU" sz="3000" b="1" dirty="0">
                <a:solidFill>
                  <a:srgbClr val="006600"/>
                </a:solidFill>
              </a:rPr>
              <a:t>fury</a:t>
            </a:r>
            <a:r>
              <a:rPr lang="en-US" altLang="ru-RU" sz="3000" b="1" dirty="0"/>
              <a:t> sound like </a:t>
            </a:r>
            <a:r>
              <a:rPr lang="en-US" altLang="ru-RU" sz="3000" b="1" dirty="0">
                <a:solidFill>
                  <a:srgbClr val="CC0000"/>
                </a:solidFill>
              </a:rPr>
              <a:t>bury</a:t>
            </a:r>
            <a:r>
              <a:rPr lang="en-US" altLang="ru-RU" sz="3000" b="1" dirty="0"/>
              <a:t>.</a:t>
            </a:r>
          </a:p>
          <a:p>
            <a:pPr eaLnBrk="1" hangingPunct="1">
              <a:buFontTx/>
              <a:buNone/>
            </a:pPr>
            <a:r>
              <a:rPr lang="en-US" altLang="ru-RU" sz="3000" b="1" dirty="0">
                <a:solidFill>
                  <a:schemeClr val="accent2"/>
                </a:solidFill>
              </a:rPr>
              <a:t>Dost, lost, post and doth, cloth</a:t>
            </a:r>
            <a:r>
              <a:rPr lang="en-US" altLang="ru-RU" sz="3000" b="1" dirty="0"/>
              <a:t>, </a:t>
            </a:r>
            <a:r>
              <a:rPr lang="en-US" altLang="ru-RU" sz="3000" b="1" dirty="0">
                <a:solidFill>
                  <a:srgbClr val="006600"/>
                </a:solidFill>
              </a:rPr>
              <a:t>loath</a:t>
            </a:r>
            <a:r>
              <a:rPr lang="en-US" altLang="ru-RU" sz="3000" b="1" dirty="0"/>
              <a:t>.</a:t>
            </a:r>
          </a:p>
          <a:p>
            <a:pPr eaLnBrk="1" hangingPunct="1">
              <a:buFontTx/>
              <a:buNone/>
            </a:pPr>
            <a:r>
              <a:rPr lang="en-US" altLang="ru-RU" sz="3000" b="1" dirty="0"/>
              <a:t>Job, </a:t>
            </a:r>
            <a:r>
              <a:rPr lang="en-US" altLang="ru-RU" sz="3000" b="1" dirty="0">
                <a:solidFill>
                  <a:srgbClr val="CC0000"/>
                </a:solidFill>
              </a:rPr>
              <a:t>nob, b</a:t>
            </a:r>
            <a:r>
              <a:rPr lang="en-US" altLang="ru-RU" sz="3000" b="1" u="sng" dirty="0">
                <a:solidFill>
                  <a:srgbClr val="002060"/>
                </a:solidFill>
              </a:rPr>
              <a:t>o</a:t>
            </a:r>
            <a:r>
              <a:rPr lang="en-US" altLang="ru-RU" sz="3000" b="1" dirty="0">
                <a:solidFill>
                  <a:srgbClr val="CC0000"/>
                </a:solidFill>
              </a:rPr>
              <a:t>som, transom</a:t>
            </a:r>
            <a:r>
              <a:rPr lang="en-US" altLang="ru-RU" sz="3000" b="1" dirty="0"/>
              <a:t>, </a:t>
            </a:r>
            <a:r>
              <a:rPr lang="en-US" altLang="ru-RU" sz="3000" b="1" dirty="0">
                <a:solidFill>
                  <a:srgbClr val="006600"/>
                </a:solidFill>
              </a:rPr>
              <a:t>oath</a:t>
            </a:r>
            <a:r>
              <a:rPr lang="en-US" altLang="ru-RU" sz="3000" b="1" dirty="0"/>
              <a:t>.</a:t>
            </a:r>
          </a:p>
          <a:p>
            <a:pPr eaLnBrk="1" hangingPunct="1">
              <a:buFontTx/>
              <a:buNone/>
            </a:pPr>
            <a:r>
              <a:rPr lang="en-US" altLang="ru-RU" sz="3000" b="1" dirty="0"/>
              <a:t>Though the differences seem </a:t>
            </a:r>
            <a:r>
              <a:rPr lang="en-US" altLang="ru-RU" sz="3000" b="1" dirty="0">
                <a:solidFill>
                  <a:srgbClr val="C00000"/>
                </a:solidFill>
              </a:rPr>
              <a:t>little</a:t>
            </a:r>
            <a:r>
              <a:rPr lang="en-US" altLang="ru-RU" sz="3000" b="1" dirty="0"/>
              <a:t>,</a:t>
            </a:r>
            <a:endParaRPr lang="ru-RU" altLang="ru-RU" sz="3000" b="1" dirty="0"/>
          </a:p>
          <a:p>
            <a:pPr eaLnBrk="1" hangingPunct="1">
              <a:buFontTx/>
              <a:buNone/>
            </a:pPr>
            <a:r>
              <a:rPr lang="en-US" altLang="ru-RU" sz="3000" b="1" dirty="0"/>
              <a:t>We say </a:t>
            </a:r>
            <a:r>
              <a:rPr lang="en-US" altLang="ru-RU" sz="3000" b="1" dirty="0">
                <a:solidFill>
                  <a:srgbClr val="002060"/>
                </a:solidFill>
              </a:rPr>
              <a:t>actual</a:t>
            </a:r>
            <a:r>
              <a:rPr lang="en-US" altLang="ru-RU" sz="3000" b="1" dirty="0"/>
              <a:t> but </a:t>
            </a:r>
            <a:r>
              <a:rPr lang="en-US" altLang="ru-RU" sz="3000" b="1" dirty="0">
                <a:solidFill>
                  <a:srgbClr val="C00000"/>
                </a:solidFill>
              </a:rPr>
              <a:t>vi</a:t>
            </a:r>
            <a:r>
              <a:rPr lang="en-US" altLang="ru-RU" sz="3000" b="1" u="sng" dirty="0">
                <a:solidFill>
                  <a:srgbClr val="C00000"/>
                </a:solidFill>
              </a:rPr>
              <a:t>c</a:t>
            </a:r>
            <a:r>
              <a:rPr lang="en-US" altLang="ru-RU" sz="3000" b="1" dirty="0">
                <a:solidFill>
                  <a:srgbClr val="C00000"/>
                </a:solidFill>
              </a:rPr>
              <a:t>tual</a:t>
            </a:r>
            <a:r>
              <a:rPr lang="en-US" altLang="ru-RU" sz="3000" b="1" dirty="0"/>
              <a:t>.</a:t>
            </a:r>
          </a:p>
          <a:p>
            <a:pPr eaLnBrk="1" hangingPunct="1">
              <a:buFontTx/>
              <a:buNone/>
            </a:pPr>
            <a:r>
              <a:rPr lang="en-US" altLang="ru-RU" sz="3000" b="1" dirty="0"/>
              <a:t>Refer does not rhyme with </a:t>
            </a:r>
            <a:r>
              <a:rPr lang="en-US" altLang="ru-RU" sz="3000" b="1" dirty="0">
                <a:solidFill>
                  <a:srgbClr val="CC0000"/>
                </a:solidFill>
              </a:rPr>
              <a:t>deafer</a:t>
            </a:r>
            <a:r>
              <a:rPr lang="en-US" altLang="ru-RU" sz="3000" b="1" dirty="0"/>
              <a:t>.</a:t>
            </a:r>
          </a:p>
          <a:p>
            <a:pPr eaLnBrk="1" hangingPunct="1">
              <a:buFontTx/>
              <a:buNone/>
            </a:pPr>
            <a:r>
              <a:rPr lang="en-US" altLang="ru-RU" sz="3000" b="1" dirty="0" err="1"/>
              <a:t>Feoffee</a:t>
            </a:r>
            <a:r>
              <a:rPr lang="en-US" altLang="ru-RU" sz="3000" b="1" dirty="0"/>
              <a:t> does, and </a:t>
            </a:r>
            <a:r>
              <a:rPr lang="en-US" altLang="ru-RU" sz="3000" b="1" dirty="0">
                <a:solidFill>
                  <a:schemeClr val="accent2"/>
                </a:solidFill>
              </a:rPr>
              <a:t>zephyr</a:t>
            </a:r>
            <a:r>
              <a:rPr lang="en-US" altLang="ru-RU" sz="3000" b="1" dirty="0"/>
              <a:t>, </a:t>
            </a:r>
            <a:r>
              <a:rPr lang="en-US" altLang="ru-RU" sz="3000" b="1" dirty="0">
                <a:solidFill>
                  <a:srgbClr val="CC0000"/>
                </a:solidFill>
              </a:rPr>
              <a:t>heifer</a:t>
            </a:r>
            <a:r>
              <a:rPr lang="en-US" altLang="ru-RU" sz="3000" b="1" dirty="0"/>
              <a:t>.</a:t>
            </a:r>
          </a:p>
          <a:p>
            <a:pPr eaLnBrk="1" hangingPunct="1">
              <a:buFontTx/>
              <a:buNone/>
            </a:pPr>
            <a:r>
              <a:rPr lang="en-US" altLang="ru-RU" sz="3000" b="1" dirty="0"/>
              <a:t>Mint, </a:t>
            </a:r>
            <a:r>
              <a:rPr lang="en-US" altLang="ru-RU" sz="3000" b="1" dirty="0">
                <a:solidFill>
                  <a:schemeClr val="accent2"/>
                </a:solidFill>
              </a:rPr>
              <a:t>pint</a:t>
            </a:r>
            <a:r>
              <a:rPr lang="en-US" altLang="ru-RU" sz="3000" b="1" dirty="0"/>
              <a:t>, senate and </a:t>
            </a:r>
            <a:r>
              <a:rPr lang="en-US" altLang="ru-RU" sz="3000" b="1" dirty="0">
                <a:solidFill>
                  <a:schemeClr val="accent2"/>
                </a:solidFill>
              </a:rPr>
              <a:t>sedate</a:t>
            </a:r>
            <a:r>
              <a:rPr lang="en-US" altLang="ru-RU" sz="3000" b="1" dirty="0"/>
              <a:t>:</a:t>
            </a:r>
          </a:p>
          <a:p>
            <a:pPr eaLnBrk="1" hangingPunct="1">
              <a:buFontTx/>
              <a:buNone/>
            </a:pPr>
            <a:r>
              <a:rPr lang="en-US" altLang="ru-RU" sz="3000" b="1" dirty="0"/>
              <a:t>Dull, bull, and George ate </a:t>
            </a:r>
            <a:r>
              <a:rPr lang="en-US" altLang="ru-RU" sz="3000" b="1" dirty="0">
                <a:solidFill>
                  <a:schemeClr val="accent2"/>
                </a:solidFill>
              </a:rPr>
              <a:t>late</a:t>
            </a:r>
            <a:r>
              <a:rPr lang="en-US" altLang="ru-RU" sz="3000" b="1" dirty="0"/>
              <a:t>.</a:t>
            </a:r>
          </a:p>
          <a:p>
            <a:pPr eaLnBrk="1" hangingPunct="1">
              <a:buFontTx/>
              <a:buNone/>
            </a:pPr>
            <a:r>
              <a:rPr lang="en-US" altLang="ru-RU" sz="3000" b="1" dirty="0"/>
              <a:t>Scenic, Arabic, </a:t>
            </a:r>
            <a:r>
              <a:rPr lang="en-US" altLang="ru-RU" sz="3000" b="1" dirty="0">
                <a:solidFill>
                  <a:srgbClr val="CC0000"/>
                </a:solidFill>
              </a:rPr>
              <a:t>Pacific</a:t>
            </a:r>
            <a:r>
              <a:rPr lang="en-US" altLang="ru-RU" sz="3000" b="1" dirty="0"/>
              <a:t>,</a:t>
            </a:r>
          </a:p>
          <a:p>
            <a:pPr eaLnBrk="1" hangingPunct="1">
              <a:buFontTx/>
              <a:buNone/>
            </a:pPr>
            <a:r>
              <a:rPr lang="en-US" altLang="ru-RU" sz="3000" b="1" dirty="0"/>
              <a:t>Science, conscience, </a:t>
            </a:r>
            <a:r>
              <a:rPr lang="en-US" altLang="ru-RU" sz="3000" b="1" dirty="0">
                <a:solidFill>
                  <a:srgbClr val="CC0000"/>
                </a:solidFill>
              </a:rPr>
              <a:t>scientific</a:t>
            </a:r>
            <a:r>
              <a:rPr lang="en-US" altLang="ru-RU" sz="3000" b="1" dirty="0"/>
              <a:t>.</a:t>
            </a:r>
            <a:endParaRPr lang="ru-RU" altLang="ru-RU" sz="3000" b="1" dirty="0"/>
          </a:p>
        </p:txBody>
      </p:sp>
      <p:pic>
        <p:nvPicPr>
          <p:cNvPr id="4" name="6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3813" y="5857875"/>
            <a:ext cx="600595" cy="6005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570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88640"/>
            <a:ext cx="8435975" cy="63373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ru-RU" sz="3600" b="1" dirty="0"/>
              <a:t>Liberty, library, heave and </a:t>
            </a:r>
            <a:r>
              <a:rPr lang="en-US" altLang="ru-RU" sz="3600" b="1" dirty="0">
                <a:solidFill>
                  <a:srgbClr val="CC0000"/>
                </a:solidFill>
              </a:rPr>
              <a:t>heaven</a:t>
            </a:r>
            <a:r>
              <a:rPr lang="en-US" altLang="ru-RU" sz="3600" b="1" dirty="0"/>
              <a:t>,</a:t>
            </a:r>
          </a:p>
          <a:p>
            <a:pPr eaLnBrk="1" hangingPunct="1">
              <a:buFontTx/>
              <a:buNone/>
            </a:pPr>
            <a:r>
              <a:rPr lang="en-US" altLang="ru-RU" sz="3600" b="1" dirty="0"/>
              <a:t>Rachel, ache, moustache, </a:t>
            </a:r>
            <a:r>
              <a:rPr lang="en-US" altLang="ru-RU" sz="3600" b="1" dirty="0">
                <a:solidFill>
                  <a:srgbClr val="CC0000"/>
                </a:solidFill>
              </a:rPr>
              <a:t>eleven</a:t>
            </a:r>
            <a:r>
              <a:rPr lang="en-US" altLang="ru-RU" sz="3600" b="1" dirty="0"/>
              <a:t>.</a:t>
            </a:r>
          </a:p>
          <a:p>
            <a:pPr eaLnBrk="1" hangingPunct="1">
              <a:buFontTx/>
              <a:buNone/>
            </a:pPr>
            <a:r>
              <a:rPr lang="en-US" altLang="ru-RU" sz="3600" b="1" dirty="0"/>
              <a:t>We say h</a:t>
            </a:r>
            <a:r>
              <a:rPr lang="en-US" altLang="ru-RU" sz="3600" b="1" u="sng" dirty="0"/>
              <a:t>allow</a:t>
            </a:r>
            <a:r>
              <a:rPr lang="en-US" altLang="ru-RU" sz="3600" b="1" dirty="0"/>
              <a:t>ed, but </a:t>
            </a:r>
            <a:r>
              <a:rPr lang="en-US" altLang="ru-RU" sz="3600" b="1" u="sng" dirty="0">
                <a:solidFill>
                  <a:schemeClr val="accent2"/>
                </a:solidFill>
              </a:rPr>
              <a:t>allow</a:t>
            </a:r>
            <a:r>
              <a:rPr lang="en-US" altLang="ru-RU" sz="3600" b="1" dirty="0">
                <a:solidFill>
                  <a:schemeClr val="accent2"/>
                </a:solidFill>
              </a:rPr>
              <a:t>ed</a:t>
            </a:r>
            <a:r>
              <a:rPr lang="en-US" altLang="ru-RU" sz="3600" b="1" dirty="0"/>
              <a:t>,</a:t>
            </a:r>
          </a:p>
          <a:p>
            <a:pPr eaLnBrk="1" hangingPunct="1">
              <a:buFontTx/>
              <a:buNone/>
            </a:pPr>
            <a:r>
              <a:rPr lang="en-US" altLang="ru-RU" sz="3600" b="1" dirty="0"/>
              <a:t>P</a:t>
            </a:r>
            <a:r>
              <a:rPr lang="en-US" altLang="ru-RU" sz="3600" b="1" u="sng" dirty="0">
                <a:solidFill>
                  <a:srgbClr val="C00000"/>
                </a:solidFill>
              </a:rPr>
              <a:t>eo</a:t>
            </a:r>
            <a:r>
              <a:rPr lang="en-US" altLang="ru-RU" sz="3600" b="1" dirty="0"/>
              <a:t>ple, l</a:t>
            </a:r>
            <a:r>
              <a:rPr lang="en-US" altLang="ru-RU" sz="3600" b="1" u="sng" dirty="0">
                <a:solidFill>
                  <a:srgbClr val="006600"/>
                </a:solidFill>
              </a:rPr>
              <a:t>eo</a:t>
            </a:r>
            <a:r>
              <a:rPr lang="en-US" altLang="ru-RU" sz="3600" b="1" dirty="0"/>
              <a:t>pard, t</a:t>
            </a:r>
            <a:r>
              <a:rPr lang="en-US" altLang="ru-RU" sz="3600" b="1" u="sng" dirty="0">
                <a:solidFill>
                  <a:srgbClr val="C00000"/>
                </a:solidFill>
              </a:rPr>
              <a:t>ow</a:t>
            </a:r>
            <a:r>
              <a:rPr lang="en-US" altLang="ru-RU" sz="3600" b="1" dirty="0"/>
              <a:t>ed, but </a:t>
            </a:r>
            <a:r>
              <a:rPr lang="en-US" altLang="ru-RU" sz="3600" b="1" dirty="0">
                <a:solidFill>
                  <a:schemeClr val="accent2"/>
                </a:solidFill>
              </a:rPr>
              <a:t>v</a:t>
            </a:r>
            <a:r>
              <a:rPr lang="en-US" altLang="ru-RU" sz="3600" b="1" u="sng" dirty="0">
                <a:solidFill>
                  <a:schemeClr val="accent2"/>
                </a:solidFill>
              </a:rPr>
              <a:t>ow</a:t>
            </a:r>
            <a:r>
              <a:rPr lang="en-US" altLang="ru-RU" sz="3600" b="1" dirty="0">
                <a:solidFill>
                  <a:schemeClr val="accent2"/>
                </a:solidFill>
              </a:rPr>
              <a:t>ed</a:t>
            </a:r>
            <a:r>
              <a:rPr lang="en-US" altLang="ru-RU" sz="3600" b="1" dirty="0"/>
              <a:t>.</a:t>
            </a:r>
          </a:p>
          <a:p>
            <a:pPr eaLnBrk="1" hangingPunct="1">
              <a:buFontTx/>
              <a:buNone/>
            </a:pPr>
            <a:r>
              <a:rPr lang="en-US" altLang="ru-RU" sz="3600" b="1" dirty="0"/>
              <a:t>Mark the differences, </a:t>
            </a:r>
            <a:r>
              <a:rPr lang="en-US" altLang="ru-RU" sz="3600" b="1" dirty="0">
                <a:solidFill>
                  <a:srgbClr val="006600"/>
                </a:solidFill>
              </a:rPr>
              <a:t>moreover</a:t>
            </a:r>
            <a:r>
              <a:rPr lang="en-US" altLang="ru-RU" sz="3600" b="1" dirty="0"/>
              <a:t>,</a:t>
            </a:r>
          </a:p>
          <a:p>
            <a:pPr eaLnBrk="1" hangingPunct="1">
              <a:buFontTx/>
              <a:buNone/>
            </a:pPr>
            <a:r>
              <a:rPr lang="en-US" altLang="ru-RU" sz="3600" b="1" dirty="0"/>
              <a:t>Between </a:t>
            </a:r>
            <a:r>
              <a:rPr lang="en-US" altLang="ru-RU" sz="3600" b="1" dirty="0">
                <a:solidFill>
                  <a:srgbClr val="CC0000"/>
                </a:solidFill>
              </a:rPr>
              <a:t>mover</a:t>
            </a:r>
            <a:r>
              <a:rPr lang="en-US" altLang="ru-RU" sz="3600" b="1" dirty="0"/>
              <a:t>, cover, </a:t>
            </a:r>
            <a:r>
              <a:rPr lang="en-US" altLang="ru-RU" sz="3600" b="1" dirty="0">
                <a:solidFill>
                  <a:srgbClr val="006600"/>
                </a:solidFill>
              </a:rPr>
              <a:t>clover</a:t>
            </a:r>
            <a:r>
              <a:rPr lang="en-US" altLang="ru-RU" sz="3600" b="1" dirty="0"/>
              <a:t>;</a:t>
            </a:r>
          </a:p>
          <a:p>
            <a:pPr eaLnBrk="1" hangingPunct="1">
              <a:buFontTx/>
              <a:buNone/>
            </a:pPr>
            <a:r>
              <a:rPr lang="en-US" altLang="ru-RU" sz="3600" b="1" dirty="0"/>
              <a:t>Leeches, breeches, wise, </a:t>
            </a:r>
            <a:r>
              <a:rPr lang="en-US" altLang="ru-RU" sz="3600" b="1" dirty="0">
                <a:solidFill>
                  <a:srgbClr val="CC0000"/>
                </a:solidFill>
              </a:rPr>
              <a:t>precise</a:t>
            </a:r>
            <a:r>
              <a:rPr lang="en-US" altLang="ru-RU" sz="3600" b="1" dirty="0"/>
              <a:t>,</a:t>
            </a:r>
          </a:p>
          <a:p>
            <a:pPr eaLnBrk="1" hangingPunct="1">
              <a:buFontTx/>
              <a:buNone/>
            </a:pPr>
            <a:r>
              <a:rPr lang="en-US" altLang="ru-RU" sz="3600" b="1" dirty="0"/>
              <a:t>Chalice, but police and </a:t>
            </a:r>
            <a:r>
              <a:rPr lang="en-US" altLang="ru-RU" sz="3600" b="1" dirty="0">
                <a:solidFill>
                  <a:srgbClr val="CC0000"/>
                </a:solidFill>
              </a:rPr>
              <a:t>lice</a:t>
            </a:r>
            <a:r>
              <a:rPr lang="en-US" altLang="ru-RU" sz="3600" b="1" dirty="0"/>
              <a:t>;</a:t>
            </a:r>
          </a:p>
          <a:p>
            <a:pPr eaLnBrk="1" hangingPunct="1">
              <a:buFontTx/>
              <a:buNone/>
            </a:pPr>
            <a:r>
              <a:rPr lang="en-US" altLang="ru-RU" sz="3600" b="1" dirty="0"/>
              <a:t>Camel, c</a:t>
            </a:r>
            <a:r>
              <a:rPr lang="en-US" altLang="ru-RU" sz="3600" b="1" u="sng" dirty="0"/>
              <a:t>on</a:t>
            </a:r>
            <a:r>
              <a:rPr lang="en-US" altLang="ru-RU" sz="3600" b="1" dirty="0"/>
              <a:t>stable, </a:t>
            </a:r>
            <a:r>
              <a:rPr lang="en-US" altLang="ru-RU" sz="3600" b="1" dirty="0">
                <a:solidFill>
                  <a:srgbClr val="006600"/>
                </a:solidFill>
              </a:rPr>
              <a:t>unstable</a:t>
            </a:r>
            <a:r>
              <a:rPr lang="en-US" altLang="ru-RU" sz="3600" b="1" dirty="0"/>
              <a:t>.</a:t>
            </a:r>
          </a:p>
          <a:p>
            <a:pPr eaLnBrk="1" hangingPunct="1">
              <a:buFontTx/>
              <a:buNone/>
            </a:pPr>
            <a:r>
              <a:rPr lang="en-US" altLang="ru-RU" sz="3600" b="1" dirty="0"/>
              <a:t>Principle, disciple, </a:t>
            </a:r>
            <a:r>
              <a:rPr lang="en-US" altLang="ru-RU" sz="3600" b="1" dirty="0">
                <a:solidFill>
                  <a:srgbClr val="006600"/>
                </a:solidFill>
              </a:rPr>
              <a:t>label</a:t>
            </a:r>
            <a:r>
              <a:rPr lang="en-US" altLang="ru-RU" sz="3600" b="1" dirty="0"/>
              <a:t>.</a:t>
            </a:r>
            <a:endParaRPr lang="ru-RU" altLang="ru-RU" sz="3600" b="1" dirty="0"/>
          </a:p>
        </p:txBody>
      </p:sp>
      <p:pic>
        <p:nvPicPr>
          <p:cNvPr id="4" name="7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125" y="5774681"/>
            <a:ext cx="602307" cy="602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5535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Glass Layers">
  <a:themeElements>
    <a:clrScheme name="Glass Layers 4">
      <a:dk1>
        <a:srgbClr val="006600"/>
      </a:dk1>
      <a:lt1>
        <a:srgbClr val="FFFFFF"/>
      </a:lt1>
      <a:dk2>
        <a:srgbClr val="008000"/>
      </a:dk2>
      <a:lt2>
        <a:srgbClr val="FFFFB7"/>
      </a:lt2>
      <a:accent1>
        <a:srgbClr val="99CC00"/>
      </a:accent1>
      <a:accent2>
        <a:srgbClr val="00CC00"/>
      </a:accent2>
      <a:accent3>
        <a:srgbClr val="AAC0AA"/>
      </a:accent3>
      <a:accent4>
        <a:srgbClr val="DADADA"/>
      </a:accent4>
      <a:accent5>
        <a:srgbClr val="CAE2AA"/>
      </a:accent5>
      <a:accent6>
        <a:srgbClr val="00B900"/>
      </a:accent6>
      <a:hlink>
        <a:srgbClr val="99FF66"/>
      </a:hlink>
      <a:folHlink>
        <a:srgbClr val="FFFF66"/>
      </a:folHlink>
    </a:clrScheme>
    <a:fontScheme name="Glass Layers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Glass Layers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ass Layers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390</TotalTime>
  <Words>904</Words>
  <Application>Microsoft Office PowerPoint</Application>
  <PresentationFormat>Экран (4:3)</PresentationFormat>
  <Paragraphs>116</Paragraphs>
  <Slides>14</Slides>
  <Notes>0</Notes>
  <HiddenSlides>0</HiddenSlides>
  <MMClips>12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14</vt:i4>
      </vt:variant>
    </vt:vector>
  </HeadingPairs>
  <TitlesOfParts>
    <vt:vector size="21" baseType="lpstr">
      <vt:lpstr>Arial</vt:lpstr>
      <vt:lpstr>Arial Black</vt:lpstr>
      <vt:lpstr>Calibri</vt:lpstr>
      <vt:lpstr>Wingdings</vt:lpstr>
      <vt:lpstr>Default Design</vt:lpstr>
      <vt:lpstr>1_Glass Layers</vt:lpstr>
      <vt:lpstr>3_Тема Office</vt:lpstr>
      <vt:lpstr>Презентация PowerPoint</vt:lpstr>
      <vt:lpstr>Презентация PowerPoint</vt:lpstr>
      <vt:lpstr>TEST YOUR PRONUNCIATION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None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 6</dc:creator>
  <cp:lastModifiedBy>Андрей Мишин</cp:lastModifiedBy>
  <cp:revision>47</cp:revision>
  <dcterms:created xsi:type="dcterms:W3CDTF">2004-10-04T11:38:42Z</dcterms:created>
  <dcterms:modified xsi:type="dcterms:W3CDTF">2017-03-07T12:59:43Z</dcterms:modified>
</cp:coreProperties>
</file>